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4"/>
  </p:sldMasterIdLst>
  <p:notesMasterIdLst>
    <p:notesMasterId r:id="rId23"/>
  </p:notesMasterIdLst>
  <p:handoutMasterIdLst>
    <p:handoutMasterId r:id="rId24"/>
  </p:handoutMasterIdLst>
  <p:sldIdLst>
    <p:sldId id="338" r:id="rId5"/>
    <p:sldId id="363" r:id="rId6"/>
    <p:sldId id="362" r:id="rId7"/>
    <p:sldId id="359" r:id="rId8"/>
    <p:sldId id="295" r:id="rId9"/>
    <p:sldId id="265" r:id="rId10"/>
    <p:sldId id="316" r:id="rId11"/>
    <p:sldId id="352" r:id="rId12"/>
    <p:sldId id="319" r:id="rId13"/>
    <p:sldId id="353" r:id="rId14"/>
    <p:sldId id="304" r:id="rId15"/>
    <p:sldId id="340" r:id="rId16"/>
    <p:sldId id="341" r:id="rId17"/>
    <p:sldId id="335" r:id="rId18"/>
    <p:sldId id="360" r:id="rId19"/>
    <p:sldId id="348" r:id="rId20"/>
    <p:sldId id="309" r:id="rId21"/>
    <p:sldId id="26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7DF86-9037-42F5-BDEA-8A3B1AA2D728}" v="66" dt="2025-10-15T13:03:57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blo ceriani cernadas" userId="1e069c437618eafd" providerId="LiveId" clId="{E0397BB2-8E7F-4A4A-AA8B-96D850BFA93A}"/>
    <pc:docChg chg="undo custSel addSld delSld modSld sldOrd">
      <pc:chgData name="pablo ceriani cernadas" userId="1e069c437618eafd" providerId="LiveId" clId="{E0397BB2-8E7F-4A4A-AA8B-96D850BFA93A}" dt="2025-10-15T15:32:03.805" v="7525" actId="20577"/>
      <pc:docMkLst>
        <pc:docMk/>
      </pc:docMkLst>
      <pc:sldChg chg="modSp add del mod">
        <pc:chgData name="pablo ceriani cernadas" userId="1e069c437618eafd" providerId="LiveId" clId="{E0397BB2-8E7F-4A4A-AA8B-96D850BFA93A}" dt="2025-10-15T12:55:56.148" v="6479" actId="47"/>
        <pc:sldMkLst>
          <pc:docMk/>
          <pc:sldMk cId="2459113354" sldId="258"/>
        </pc:sldMkLst>
        <pc:spChg chg="mod">
          <ac:chgData name="pablo ceriani cernadas" userId="1e069c437618eafd" providerId="LiveId" clId="{E0397BB2-8E7F-4A4A-AA8B-96D850BFA93A}" dt="2025-10-14T10:24:01.070" v="36" actId="13926"/>
          <ac:spMkLst>
            <pc:docMk/>
            <pc:sldMk cId="2459113354" sldId="258"/>
            <ac:spMk id="3" creationId="{29BB585C-1FD5-B9AA-F08F-6D79C765246B}"/>
          </ac:spMkLst>
        </pc:spChg>
      </pc:sldChg>
      <pc:sldChg chg="addSp delSp modSp add mod setBg delDesignElem">
        <pc:chgData name="pablo ceriani cernadas" userId="1e069c437618eafd" providerId="LiveId" clId="{E0397BB2-8E7F-4A4A-AA8B-96D850BFA93A}" dt="2025-10-15T15:10:42.736" v="7262" actId="20577"/>
        <pc:sldMkLst>
          <pc:docMk/>
          <pc:sldMk cId="400625622" sldId="262"/>
        </pc:sldMkLst>
        <pc:spChg chg="mod">
          <ac:chgData name="pablo ceriani cernadas" userId="1e069c437618eafd" providerId="LiveId" clId="{E0397BB2-8E7F-4A4A-AA8B-96D850BFA93A}" dt="2025-10-15T12:56:14.780" v="6484" actId="14100"/>
          <ac:spMkLst>
            <pc:docMk/>
            <pc:sldMk cId="400625622" sldId="262"/>
            <ac:spMk id="2" creationId="{AABB88AB-793F-DB4D-48B8-E36634690063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400625622" sldId="262"/>
            <ac:spMk id="15" creationId="{A3D9AEEE-1CCD-43C0-BA3E-16D60A6E23C0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400625622" sldId="262"/>
            <ac:spMk id="20" creationId="{60F880A6-33D3-4EEC-A780-B73559B9F24C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400625622" sldId="262"/>
            <ac:spMk id="22" creationId="{2C6246ED-0535-4496-A8F6-1E80CC4EB853}"/>
          </ac:spMkLst>
        </pc:spChg>
        <pc:graphicFrameChg chg="mod modGraphic">
          <ac:chgData name="pablo ceriani cernadas" userId="1e069c437618eafd" providerId="LiveId" clId="{E0397BB2-8E7F-4A4A-AA8B-96D850BFA93A}" dt="2025-10-15T15:10:42.736" v="7262" actId="20577"/>
          <ac:graphicFrameMkLst>
            <pc:docMk/>
            <pc:sldMk cId="400625622" sldId="262"/>
            <ac:graphicFrameMk id="17" creationId="{FEA9557A-E203-5862-C140-FE92BB12FE0A}"/>
          </ac:graphicFrameMkLst>
        </pc:graphicFrameChg>
        <pc:picChg chg="add mod">
          <ac:chgData name="pablo ceriani cernadas" userId="1e069c437618eafd" providerId="LiveId" clId="{E0397BB2-8E7F-4A4A-AA8B-96D850BFA93A}" dt="2025-10-15T13:01:15.590" v="6918" actId="1076"/>
          <ac:picMkLst>
            <pc:docMk/>
            <pc:sldMk cId="400625622" sldId="262"/>
            <ac:picMk id="4" creationId="{4E841567-D86E-B330-576F-446F9B2A063D}"/>
          </ac:picMkLst>
        </pc:picChg>
      </pc:sldChg>
      <pc:sldChg chg="modSp add del mod">
        <pc:chgData name="pablo ceriani cernadas" userId="1e069c437618eafd" providerId="LiveId" clId="{E0397BB2-8E7F-4A4A-AA8B-96D850BFA93A}" dt="2025-10-14T20:29:23.266" v="2706" actId="47"/>
        <pc:sldMkLst>
          <pc:docMk/>
          <pc:sldMk cId="2357997667" sldId="263"/>
        </pc:sldMkLst>
        <pc:spChg chg="mod">
          <ac:chgData name="pablo ceriani cernadas" userId="1e069c437618eafd" providerId="LiveId" clId="{E0397BB2-8E7F-4A4A-AA8B-96D850BFA93A}" dt="2025-10-14T20:16:56.537" v="2220" actId="27636"/>
          <ac:spMkLst>
            <pc:docMk/>
            <pc:sldMk cId="2357997667" sldId="263"/>
            <ac:spMk id="3" creationId="{EF36A402-4A14-65EF-5A45-DA205A8F9B8D}"/>
          </ac:spMkLst>
        </pc:spChg>
      </pc:sldChg>
      <pc:sldChg chg="addSp delSp modSp add mod setBg setClrOvrMap delDesignElem">
        <pc:chgData name="pablo ceriani cernadas" userId="1e069c437618eafd" providerId="LiveId" clId="{E0397BB2-8E7F-4A4A-AA8B-96D850BFA93A}" dt="2025-10-15T11:48:57.784" v="3843" actId="255"/>
        <pc:sldMkLst>
          <pc:docMk/>
          <pc:sldMk cId="1163059816" sldId="265"/>
        </pc:sldMkLst>
        <pc:spChg chg="mod">
          <ac:chgData name="pablo ceriani cernadas" userId="1e069c437618eafd" providerId="LiveId" clId="{E0397BB2-8E7F-4A4A-AA8B-96D850BFA93A}" dt="2025-10-15T11:48:57.784" v="3843" actId="255"/>
          <ac:spMkLst>
            <pc:docMk/>
            <pc:sldMk cId="1163059816" sldId="265"/>
            <ac:spMk id="2" creationId="{7CD68E91-DBFF-4811-8CFB-B5B254D948A8}"/>
          </ac:spMkLst>
        </pc:spChg>
        <pc:spChg chg="add del mod">
          <ac:chgData name="pablo ceriani cernadas" userId="1e069c437618eafd" providerId="LiveId" clId="{E0397BB2-8E7F-4A4A-AA8B-96D850BFA93A}" dt="2025-10-15T11:46:40.115" v="3534" actId="21"/>
          <ac:spMkLst>
            <pc:docMk/>
            <pc:sldMk cId="1163059816" sldId="265"/>
            <ac:spMk id="4" creationId="{92E53EEB-66AD-7AF5-CA63-356202AB2474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1163059816" sldId="265"/>
            <ac:spMk id="15" creationId="{A3D9AEEE-1CCD-43C0-BA3E-16D60A6E23C0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1163059816" sldId="265"/>
            <ac:spMk id="16" creationId="{60F880A6-33D3-4EEC-A780-B73559B9F24C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1163059816" sldId="265"/>
            <ac:spMk id="17" creationId="{2C6246ED-0535-4496-A8F6-1E80CC4EB853}"/>
          </ac:spMkLst>
        </pc:spChg>
        <pc:spChg chg="add">
          <ac:chgData name="pablo ceriani cernadas" userId="1e069c437618eafd" providerId="LiveId" clId="{E0397BB2-8E7F-4A4A-AA8B-96D850BFA93A}" dt="2025-10-14T20:38:50.308" v="3317" actId="26606"/>
          <ac:spMkLst>
            <pc:docMk/>
            <pc:sldMk cId="1163059816" sldId="265"/>
            <ac:spMk id="25" creationId="{C609E9FA-BDDE-45C4-8F5E-974D4208D2EA}"/>
          </ac:spMkLst>
        </pc:spChg>
        <pc:spChg chg="add">
          <ac:chgData name="pablo ceriani cernadas" userId="1e069c437618eafd" providerId="LiveId" clId="{E0397BB2-8E7F-4A4A-AA8B-96D850BFA93A}" dt="2025-10-14T20:38:50.308" v="3317" actId="26606"/>
          <ac:spMkLst>
            <pc:docMk/>
            <pc:sldMk cId="1163059816" sldId="265"/>
            <ac:spMk id="27" creationId="{7737E529-E43B-4948-B3C4-7F6B806FCCFD}"/>
          </ac:spMkLst>
        </pc:spChg>
        <pc:graphicFrameChg chg="add del mod modGraphic">
          <ac:chgData name="pablo ceriani cernadas" userId="1e069c437618eafd" providerId="LiveId" clId="{E0397BB2-8E7F-4A4A-AA8B-96D850BFA93A}" dt="2025-10-15T11:48:34.531" v="3838" actId="14100"/>
          <ac:graphicFrameMkLst>
            <pc:docMk/>
            <pc:sldMk cId="1163059816" sldId="265"/>
            <ac:graphicFrameMk id="18" creationId="{525F4650-60B7-0404-9B35-85941A6C3244}"/>
          </ac:graphicFrameMkLst>
        </pc:graphicFrameChg>
        <pc:cxnChg chg="add">
          <ac:chgData name="pablo ceriani cernadas" userId="1e069c437618eafd" providerId="LiveId" clId="{E0397BB2-8E7F-4A4A-AA8B-96D850BFA93A}" dt="2025-10-14T20:38:50.308" v="3317" actId="26606"/>
          <ac:cxnSpMkLst>
            <pc:docMk/>
            <pc:sldMk cId="1163059816" sldId="265"/>
            <ac:cxnSpMk id="23" creationId="{45549E29-E797-4A00-B030-3AB01640CFDC}"/>
          </ac:cxnSpMkLst>
        </pc:cxnChg>
      </pc:sldChg>
      <pc:sldChg chg="modSp add mod">
        <pc:chgData name="pablo ceriani cernadas" userId="1e069c437618eafd" providerId="LiveId" clId="{E0397BB2-8E7F-4A4A-AA8B-96D850BFA93A}" dt="2025-10-15T11:45:27.544" v="3484" actId="20577"/>
        <pc:sldMkLst>
          <pc:docMk/>
          <pc:sldMk cId="4196802841" sldId="295"/>
        </pc:sldMkLst>
        <pc:graphicFrameChg chg="modGraphic">
          <ac:chgData name="pablo ceriani cernadas" userId="1e069c437618eafd" providerId="LiveId" clId="{E0397BB2-8E7F-4A4A-AA8B-96D850BFA93A}" dt="2025-10-15T11:45:27.544" v="3484" actId="20577"/>
          <ac:graphicFrameMkLst>
            <pc:docMk/>
            <pc:sldMk cId="4196802841" sldId="295"/>
            <ac:graphicFrameMk id="5" creationId="{ED459E20-C9FE-ECD1-E4FA-A167F29667F6}"/>
          </ac:graphicFrameMkLst>
        </pc:graphicFrameChg>
      </pc:sldChg>
      <pc:sldChg chg="addSp delSp modSp add mod setBg">
        <pc:chgData name="pablo ceriani cernadas" userId="1e069c437618eafd" providerId="LiveId" clId="{E0397BB2-8E7F-4A4A-AA8B-96D850BFA93A}" dt="2025-10-15T13:15:47.433" v="7217" actId="20577"/>
        <pc:sldMkLst>
          <pc:docMk/>
          <pc:sldMk cId="1320509747" sldId="304"/>
        </pc:sldMkLst>
        <pc:spChg chg="add del mod">
          <ac:chgData name="pablo ceriani cernadas" userId="1e069c437618eafd" providerId="LiveId" clId="{E0397BB2-8E7F-4A4A-AA8B-96D850BFA93A}" dt="2025-10-15T12:16:13.469" v="5145" actId="478"/>
          <ac:spMkLst>
            <pc:docMk/>
            <pc:sldMk cId="1320509747" sldId="304"/>
            <ac:spMk id="2" creationId="{39DCDCD8-E2EB-4082-B0A7-ECED8300DA13}"/>
          </ac:spMkLst>
        </pc:spChg>
        <pc:spChg chg="add del mod">
          <ac:chgData name="pablo ceriani cernadas" userId="1e069c437618eafd" providerId="LiveId" clId="{E0397BB2-8E7F-4A4A-AA8B-96D850BFA93A}" dt="2025-10-15T12:16:01.758" v="5144" actId="478"/>
          <ac:spMkLst>
            <pc:docMk/>
            <pc:sldMk cId="1320509747" sldId="304"/>
            <ac:spMk id="4" creationId="{4D4184E5-2925-319D-F97A-219B3E544C3B}"/>
          </ac:spMkLst>
        </pc:spChg>
        <pc:spChg chg="add mod">
          <ac:chgData name="pablo ceriani cernadas" userId="1e069c437618eafd" providerId="LiveId" clId="{E0397BB2-8E7F-4A4A-AA8B-96D850BFA93A}" dt="2025-10-15T12:20:23.884" v="5325" actId="14100"/>
          <ac:spMkLst>
            <pc:docMk/>
            <pc:sldMk cId="1320509747" sldId="304"/>
            <ac:spMk id="7" creationId="{AC1DCE40-1262-7A52-64B3-8FF7B737DCAD}"/>
          </ac:spMkLst>
        </pc:spChg>
        <pc:spChg chg="add">
          <ac:chgData name="pablo ceriani cernadas" userId="1e069c437618eafd" providerId="LiveId" clId="{E0397BB2-8E7F-4A4A-AA8B-96D850BFA93A}" dt="2025-10-15T12:20:18.285" v="5323" actId="26606"/>
          <ac:spMkLst>
            <pc:docMk/>
            <pc:sldMk cId="1320509747" sldId="304"/>
            <ac:spMk id="12" creationId="{63E00694-E403-4987-8634-15F6D8E4C38C}"/>
          </ac:spMkLst>
        </pc:spChg>
        <pc:graphicFrameChg chg="mod ord modGraphic">
          <ac:chgData name="pablo ceriani cernadas" userId="1e069c437618eafd" providerId="LiveId" clId="{E0397BB2-8E7F-4A4A-AA8B-96D850BFA93A}" dt="2025-10-15T13:15:47.433" v="7217" actId="20577"/>
          <ac:graphicFrameMkLst>
            <pc:docMk/>
            <pc:sldMk cId="1320509747" sldId="304"/>
            <ac:graphicFrameMk id="5" creationId="{90F5E2FC-2649-4962-9F49-9E41170B6B94}"/>
          </ac:graphicFrameMkLst>
        </pc:graphicFrameChg>
      </pc:sldChg>
      <pc:sldChg chg="modSp add del mod ord setBg">
        <pc:chgData name="pablo ceriani cernadas" userId="1e069c437618eafd" providerId="LiveId" clId="{E0397BB2-8E7F-4A4A-AA8B-96D850BFA93A}" dt="2025-10-14T20:38:10.605" v="3315" actId="47"/>
        <pc:sldMkLst>
          <pc:docMk/>
          <pc:sldMk cId="702968880" sldId="305"/>
        </pc:sldMkLst>
        <pc:spChg chg="mod">
          <ac:chgData name="pablo ceriani cernadas" userId="1e069c437618eafd" providerId="LiveId" clId="{E0397BB2-8E7F-4A4A-AA8B-96D850BFA93A}" dt="2025-10-14T20:32:18.232" v="2772" actId="20577"/>
          <ac:spMkLst>
            <pc:docMk/>
            <pc:sldMk cId="702968880" sldId="305"/>
            <ac:spMk id="2" creationId="{35C2C286-06CF-4849-BEE3-291C4D1A6322}"/>
          </ac:spMkLst>
        </pc:spChg>
        <pc:graphicFrameChg chg="mod modGraphic">
          <ac:chgData name="pablo ceriani cernadas" userId="1e069c437618eafd" providerId="LiveId" clId="{E0397BB2-8E7F-4A4A-AA8B-96D850BFA93A}" dt="2025-10-14T20:32:49.200" v="2779" actId="478"/>
          <ac:graphicFrameMkLst>
            <pc:docMk/>
            <pc:sldMk cId="702968880" sldId="305"/>
            <ac:graphicFrameMk id="5" creationId="{800C01C6-B2BD-49D6-A82C-63FB8DE6CCFD}"/>
          </ac:graphicFrameMkLst>
        </pc:graphicFrameChg>
      </pc:sldChg>
      <pc:sldChg chg="delSp modSp add mod setBg delDesignElem">
        <pc:chgData name="pablo ceriani cernadas" userId="1e069c437618eafd" providerId="LiveId" clId="{E0397BB2-8E7F-4A4A-AA8B-96D850BFA93A}" dt="2025-10-15T15:32:03.805" v="7525" actId="20577"/>
        <pc:sldMkLst>
          <pc:docMk/>
          <pc:sldMk cId="2245580673" sldId="309"/>
        </pc:sldMkLst>
        <pc:spChg chg="mod">
          <ac:chgData name="pablo ceriani cernadas" userId="1e069c437618eafd" providerId="LiveId" clId="{E0397BB2-8E7F-4A4A-AA8B-96D850BFA93A}" dt="2025-10-15T12:54:52.115" v="6452" actId="1076"/>
          <ac:spMkLst>
            <pc:docMk/>
            <pc:sldMk cId="2245580673" sldId="309"/>
            <ac:spMk id="2" creationId="{8886E4FA-4A40-DF77-0E4F-C2DDA0B7FBFD}"/>
          </ac:spMkLst>
        </pc:spChg>
        <pc:spChg chg="mod">
          <ac:chgData name="pablo ceriani cernadas" userId="1e069c437618eafd" providerId="LiveId" clId="{E0397BB2-8E7F-4A4A-AA8B-96D850BFA93A}" dt="2025-10-15T15:32:03.805" v="7525" actId="20577"/>
          <ac:spMkLst>
            <pc:docMk/>
            <pc:sldMk cId="2245580673" sldId="309"/>
            <ac:spMk id="3" creationId="{38D5B03C-C48F-E5B1-18C6-EBE53F55077B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2245580673" sldId="309"/>
            <ac:spMk id="8" creationId="{CD306B45-25EE-434D-ABA9-A27B79320CFF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2245580673" sldId="309"/>
            <ac:spMk id="10" creationId="{0A42F85E-4939-431E-8B4A-EC07C8E0AB65}"/>
          </ac:spMkLst>
        </pc:spChg>
        <pc:grpChg chg="del">
          <ac:chgData name="pablo ceriani cernadas" userId="1e069c437618eafd" providerId="LiveId" clId="{E0397BB2-8E7F-4A4A-AA8B-96D850BFA93A}" dt="2025-10-14T10:21:31.809" v="10"/>
          <ac:grpSpMkLst>
            <pc:docMk/>
            <pc:sldMk cId="2245580673" sldId="309"/>
            <ac:grpSpMk id="14" creationId="{5D2B17EF-74EB-4C33-B2E2-8E727B2E7D68}"/>
          </ac:grpSpMkLst>
        </pc:grpChg>
        <pc:cxnChg chg="del">
          <ac:chgData name="pablo ceriani cernadas" userId="1e069c437618eafd" providerId="LiveId" clId="{E0397BB2-8E7F-4A4A-AA8B-96D850BFA93A}" dt="2025-10-14T10:21:31.809" v="10"/>
          <ac:cxnSpMkLst>
            <pc:docMk/>
            <pc:sldMk cId="2245580673" sldId="309"/>
            <ac:cxnSpMk id="12" creationId="{27EBB3F9-D6F7-4F6A-8843-9FEBA15E4969}"/>
          </ac:cxnSpMkLst>
        </pc:cxnChg>
      </pc:sldChg>
      <pc:sldChg chg="addSp modSp add mod setBg">
        <pc:chgData name="pablo ceriani cernadas" userId="1e069c437618eafd" providerId="LiveId" clId="{E0397BB2-8E7F-4A4A-AA8B-96D850BFA93A}" dt="2025-10-15T11:55:19.665" v="4303" actId="20577"/>
        <pc:sldMkLst>
          <pc:docMk/>
          <pc:sldMk cId="3502929122" sldId="316"/>
        </pc:sldMkLst>
        <pc:spChg chg="mod">
          <ac:chgData name="pablo ceriani cernadas" userId="1e069c437618eafd" providerId="LiveId" clId="{E0397BB2-8E7F-4A4A-AA8B-96D850BFA93A}" dt="2025-10-15T11:55:12.520" v="4302" actId="6549"/>
          <ac:spMkLst>
            <pc:docMk/>
            <pc:sldMk cId="3502929122" sldId="316"/>
            <ac:spMk id="2" creationId="{A1C03433-E3AB-474F-AF52-0786B367A4FB}"/>
          </ac:spMkLst>
        </pc:spChg>
        <pc:spChg chg="add">
          <ac:chgData name="pablo ceriani cernadas" userId="1e069c437618eafd" providerId="LiveId" clId="{E0397BB2-8E7F-4A4A-AA8B-96D850BFA93A}" dt="2025-10-15T11:52:24.129" v="4030" actId="26606"/>
          <ac:spMkLst>
            <pc:docMk/>
            <pc:sldMk cId="3502929122" sldId="316"/>
            <ac:spMk id="10" creationId="{C2579DAE-C141-48DB-810E-C070C300819E}"/>
          </ac:spMkLst>
        </pc:spChg>
        <pc:spChg chg="add">
          <ac:chgData name="pablo ceriani cernadas" userId="1e069c437618eafd" providerId="LiveId" clId="{E0397BB2-8E7F-4A4A-AA8B-96D850BFA93A}" dt="2025-10-15T11:52:24.129" v="4030" actId="26606"/>
          <ac:spMkLst>
            <pc:docMk/>
            <pc:sldMk cId="3502929122" sldId="316"/>
            <ac:spMk id="12" creationId="{02FD90C3-6350-4D5B-9738-6E94EDF30F74}"/>
          </ac:spMkLst>
        </pc:spChg>
        <pc:spChg chg="add">
          <ac:chgData name="pablo ceriani cernadas" userId="1e069c437618eafd" providerId="LiveId" clId="{E0397BB2-8E7F-4A4A-AA8B-96D850BFA93A}" dt="2025-10-15T11:52:24.129" v="4030" actId="26606"/>
          <ac:spMkLst>
            <pc:docMk/>
            <pc:sldMk cId="3502929122" sldId="316"/>
            <ac:spMk id="14" creationId="{41497DE5-0939-4D1D-9350-0C5E1B209C68}"/>
          </ac:spMkLst>
        </pc:spChg>
        <pc:spChg chg="add">
          <ac:chgData name="pablo ceriani cernadas" userId="1e069c437618eafd" providerId="LiveId" clId="{E0397BB2-8E7F-4A4A-AA8B-96D850BFA93A}" dt="2025-10-15T11:52:24.129" v="4030" actId="26606"/>
          <ac:spMkLst>
            <pc:docMk/>
            <pc:sldMk cId="3502929122" sldId="316"/>
            <ac:spMk id="16" creationId="{5CCC70ED-6C63-4537-B7EB-51990D6C0A6F}"/>
          </ac:spMkLst>
        </pc:spChg>
        <pc:spChg chg="add">
          <ac:chgData name="pablo ceriani cernadas" userId="1e069c437618eafd" providerId="LiveId" clId="{E0397BB2-8E7F-4A4A-AA8B-96D850BFA93A}" dt="2025-10-15T11:52:24.129" v="4030" actId="26606"/>
          <ac:spMkLst>
            <pc:docMk/>
            <pc:sldMk cId="3502929122" sldId="316"/>
            <ac:spMk id="18" creationId="{B76E24C1-2968-40DC-A36E-F6B85F0F0752}"/>
          </ac:spMkLst>
        </pc:spChg>
        <pc:graphicFrameChg chg="mod modGraphic">
          <ac:chgData name="pablo ceriani cernadas" userId="1e069c437618eafd" providerId="LiveId" clId="{E0397BB2-8E7F-4A4A-AA8B-96D850BFA93A}" dt="2025-10-15T11:55:19.665" v="4303" actId="20577"/>
          <ac:graphicFrameMkLst>
            <pc:docMk/>
            <pc:sldMk cId="3502929122" sldId="316"/>
            <ac:graphicFrameMk id="5" creationId="{835F140B-177D-D1FA-8D11-0F1C213614E4}"/>
          </ac:graphicFrameMkLst>
        </pc:graphicFrameChg>
      </pc:sldChg>
      <pc:sldChg chg="addSp delSp modSp add mod setBg">
        <pc:chgData name="pablo ceriani cernadas" userId="1e069c437618eafd" providerId="LiveId" clId="{E0397BB2-8E7F-4A4A-AA8B-96D850BFA93A}" dt="2025-10-15T13:15:03.325" v="7172" actId="20577"/>
        <pc:sldMkLst>
          <pc:docMk/>
          <pc:sldMk cId="100373680" sldId="319"/>
        </pc:sldMkLst>
        <pc:spChg chg="mod">
          <ac:chgData name="pablo ceriani cernadas" userId="1e069c437618eafd" providerId="LiveId" clId="{E0397BB2-8E7F-4A4A-AA8B-96D850BFA93A}" dt="2025-10-15T12:23:45.527" v="5523" actId="122"/>
          <ac:spMkLst>
            <pc:docMk/>
            <pc:sldMk cId="100373680" sldId="319"/>
            <ac:spMk id="2" creationId="{22204572-7DA9-4A1A-9FEC-6D758A1ED405}"/>
          </ac:spMkLst>
        </pc:spChg>
        <pc:spChg chg="add del mod">
          <ac:chgData name="pablo ceriani cernadas" userId="1e069c437618eafd" providerId="LiveId" clId="{E0397BB2-8E7F-4A4A-AA8B-96D850BFA93A}" dt="2025-10-15T11:52:14.295" v="4028" actId="26606"/>
          <ac:spMkLst>
            <pc:docMk/>
            <pc:sldMk cId="100373680" sldId="319"/>
            <ac:spMk id="3" creationId="{474B49E6-F5CC-4365-8FB4-502F7235FD46}"/>
          </ac:spMkLst>
        </pc:spChg>
        <pc:spChg chg="add del">
          <ac:chgData name="pablo ceriani cernadas" userId="1e069c437618eafd" providerId="LiveId" clId="{E0397BB2-8E7F-4A4A-AA8B-96D850BFA93A}" dt="2025-10-15T11:52:14.278" v="4027" actId="26606"/>
          <ac:spMkLst>
            <pc:docMk/>
            <pc:sldMk cId="100373680" sldId="319"/>
            <ac:spMk id="9" creationId="{FB5993E2-C02B-4335-ABA5-D8EC465551E3}"/>
          </ac:spMkLst>
        </pc:spChg>
        <pc:spChg chg="add del">
          <ac:chgData name="pablo ceriani cernadas" userId="1e069c437618eafd" providerId="LiveId" clId="{E0397BB2-8E7F-4A4A-AA8B-96D850BFA93A}" dt="2025-10-15T11:52:14.278" v="4027" actId="26606"/>
          <ac:spMkLst>
            <pc:docMk/>
            <pc:sldMk cId="100373680" sldId="319"/>
            <ac:spMk id="11" creationId="{C0B801A2-5622-4BE8-9AD2-C337A2CD0022}"/>
          </ac:spMkLst>
        </pc:spChg>
        <pc:spChg chg="add del">
          <ac:chgData name="pablo ceriani cernadas" userId="1e069c437618eafd" providerId="LiveId" clId="{E0397BB2-8E7F-4A4A-AA8B-96D850BFA93A}" dt="2025-10-15T11:52:14.278" v="4027" actId="26606"/>
          <ac:spMkLst>
            <pc:docMk/>
            <pc:sldMk cId="100373680" sldId="319"/>
            <ac:spMk id="13" creationId="{B7AF614F-5BC3-4086-99F5-B87C5847A071}"/>
          </ac:spMkLst>
        </pc:spChg>
        <pc:graphicFrameChg chg="add del">
          <ac:chgData name="pablo ceriani cernadas" userId="1e069c437618eafd" providerId="LiveId" clId="{E0397BB2-8E7F-4A4A-AA8B-96D850BFA93A}" dt="2025-10-15T11:52:14.278" v="4027" actId="26606"/>
          <ac:graphicFrameMkLst>
            <pc:docMk/>
            <pc:sldMk cId="100373680" sldId="319"/>
            <ac:graphicFrameMk id="5" creationId="{64DCE4B9-9AA9-BD2F-5604-71F2F2AE3DA7}"/>
          </ac:graphicFrameMkLst>
        </pc:graphicFrameChg>
        <pc:graphicFrameChg chg="add mod modGraphic">
          <ac:chgData name="pablo ceriani cernadas" userId="1e069c437618eafd" providerId="LiveId" clId="{E0397BB2-8E7F-4A4A-AA8B-96D850BFA93A}" dt="2025-10-15T13:15:03.325" v="7172" actId="20577"/>
          <ac:graphicFrameMkLst>
            <pc:docMk/>
            <pc:sldMk cId="100373680" sldId="319"/>
            <ac:graphicFrameMk id="15" creationId="{C9150975-BFA0-D996-61FB-B504360C4928}"/>
          </ac:graphicFrameMkLst>
        </pc:graphicFrameChg>
      </pc:sldChg>
      <pc:sldChg chg="addSp delSp modSp add mod setBg delDesignElem">
        <pc:chgData name="pablo ceriani cernadas" userId="1e069c437618eafd" providerId="LiveId" clId="{E0397BB2-8E7F-4A4A-AA8B-96D850BFA93A}" dt="2025-10-15T15:16:17.258" v="7401" actId="20577"/>
        <pc:sldMkLst>
          <pc:docMk/>
          <pc:sldMk cId="1510573731" sldId="335"/>
        </pc:sldMkLst>
        <pc:spChg chg="mod">
          <ac:chgData name="pablo ceriani cernadas" userId="1e069c437618eafd" providerId="LiveId" clId="{E0397BB2-8E7F-4A4A-AA8B-96D850BFA93A}" dt="2025-10-15T15:15:59.015" v="7392" actId="26606"/>
          <ac:spMkLst>
            <pc:docMk/>
            <pc:sldMk cId="1510573731" sldId="335"/>
            <ac:spMk id="2" creationId="{BDA08B18-876C-1893-F3CE-AB541CAC7B62}"/>
          </ac:spMkLst>
        </pc:spChg>
        <pc:spChg chg="del mod">
          <ac:chgData name="pablo ceriani cernadas" userId="1e069c437618eafd" providerId="LiveId" clId="{E0397BB2-8E7F-4A4A-AA8B-96D850BFA93A}" dt="2025-10-14T10:21:52.636" v="20" actId="26606"/>
          <ac:spMkLst>
            <pc:docMk/>
            <pc:sldMk cId="1510573731" sldId="335"/>
            <ac:spMk id="3" creationId="{12746510-9DD9-9309-52FC-E7F996A329DB}"/>
          </ac:spMkLst>
        </pc:spChg>
        <pc:spChg chg="add">
          <ac:chgData name="pablo ceriani cernadas" userId="1e069c437618eafd" providerId="LiveId" clId="{E0397BB2-8E7F-4A4A-AA8B-96D850BFA93A}" dt="2025-10-15T15:15:59.015" v="7392" actId="26606"/>
          <ac:spMkLst>
            <pc:docMk/>
            <pc:sldMk cId="1510573731" sldId="335"/>
            <ac:spMk id="7" creationId="{F9E80720-23E6-4B89-B77E-04A7689F1BA8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1510573731" sldId="335"/>
            <ac:spMk id="8" creationId="{19FE08D8-CEA0-461E-870A-02CD15D9B9D2}"/>
          </ac:spMkLst>
        </pc:spChg>
        <pc:spChg chg="add">
          <ac:chgData name="pablo ceriani cernadas" userId="1e069c437618eafd" providerId="LiveId" clId="{E0397BB2-8E7F-4A4A-AA8B-96D850BFA93A}" dt="2025-10-15T15:15:59.015" v="7392" actId="26606"/>
          <ac:spMkLst>
            <pc:docMk/>
            <pc:sldMk cId="1510573731" sldId="335"/>
            <ac:spMk id="9" creationId="{CD1D3CA1-3EB6-41F3-A419-8424B56BE63A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1510573731" sldId="335"/>
            <ac:spMk id="10" creationId="{2B982904-A46E-41DF-BA98-61E2300C7DCB}"/>
          </ac:spMkLst>
        </pc:spChg>
        <pc:spChg chg="del">
          <ac:chgData name="pablo ceriani cernadas" userId="1e069c437618eafd" providerId="LiveId" clId="{E0397BB2-8E7F-4A4A-AA8B-96D850BFA93A}" dt="2025-10-14T10:21:31.809" v="10"/>
          <ac:spMkLst>
            <pc:docMk/>
            <pc:sldMk cId="1510573731" sldId="335"/>
            <ac:spMk id="12" creationId="{27018161-547E-48F7-A0D9-272C9EA5B379}"/>
          </ac:spMkLst>
        </pc:spChg>
        <pc:spChg chg="add">
          <ac:chgData name="pablo ceriani cernadas" userId="1e069c437618eafd" providerId="LiveId" clId="{E0397BB2-8E7F-4A4A-AA8B-96D850BFA93A}" dt="2025-10-15T15:15:59.015" v="7392" actId="26606"/>
          <ac:spMkLst>
            <pc:docMk/>
            <pc:sldMk cId="1510573731" sldId="335"/>
            <ac:spMk id="14" creationId="{4D87F7B2-AA36-4B58-BC2C-1BBA135E8B6B}"/>
          </ac:spMkLst>
        </pc:spChg>
        <pc:graphicFrameChg chg="add mod modGraphic">
          <ac:chgData name="pablo ceriani cernadas" userId="1e069c437618eafd" providerId="LiveId" clId="{E0397BB2-8E7F-4A4A-AA8B-96D850BFA93A}" dt="2025-10-15T15:16:17.258" v="7401" actId="20577"/>
          <ac:graphicFrameMkLst>
            <pc:docMk/>
            <pc:sldMk cId="1510573731" sldId="335"/>
            <ac:graphicFrameMk id="5" creationId="{482D62CF-BDAD-028C-60F8-21D48C1297A8}"/>
          </ac:graphicFrameMkLst>
        </pc:graphicFrameChg>
      </pc:sldChg>
      <pc:sldChg chg="del">
        <pc:chgData name="pablo ceriani cernadas" userId="1e069c437618eafd" providerId="LiveId" clId="{E0397BB2-8E7F-4A4A-AA8B-96D850BFA93A}" dt="2025-10-14T10:17:34.295" v="0" actId="47"/>
        <pc:sldMkLst>
          <pc:docMk/>
          <pc:sldMk cId="3446443786" sldId="335"/>
        </pc:sldMkLst>
      </pc:sldChg>
      <pc:sldChg chg="modSp del ord">
        <pc:chgData name="pablo ceriani cernadas" userId="1e069c437618eafd" providerId="LiveId" clId="{E0397BB2-8E7F-4A4A-AA8B-96D850BFA93A}" dt="2025-10-15T12:59:08.275" v="6786" actId="47"/>
        <pc:sldMkLst>
          <pc:docMk/>
          <pc:sldMk cId="3636202001" sldId="336"/>
        </pc:sldMkLst>
        <pc:spChg chg="mod">
          <ac:chgData name="pablo ceriani cernadas" userId="1e069c437618eafd" providerId="LiveId" clId="{E0397BB2-8E7F-4A4A-AA8B-96D850BFA93A}" dt="2025-10-14T10:20:36.688" v="3"/>
          <ac:spMkLst>
            <pc:docMk/>
            <pc:sldMk cId="3636202001" sldId="336"/>
            <ac:spMk id="2" creationId="{D8E7CB6E-1BBA-2001-58CB-44668956EEAD}"/>
          </ac:spMkLst>
        </pc:spChg>
        <pc:spChg chg="mod">
          <ac:chgData name="pablo ceriani cernadas" userId="1e069c437618eafd" providerId="LiveId" clId="{E0397BB2-8E7F-4A4A-AA8B-96D850BFA93A}" dt="2025-10-14T10:20:36.688" v="3"/>
          <ac:spMkLst>
            <pc:docMk/>
            <pc:sldMk cId="3636202001" sldId="336"/>
            <ac:spMk id="3" creationId="{59A1AEC7-CBF5-8132-45D8-111AB9E401CE}"/>
          </ac:spMkLst>
        </pc:spChg>
      </pc:sldChg>
      <pc:sldChg chg="modSp del">
        <pc:chgData name="pablo ceriani cernadas" userId="1e069c437618eafd" providerId="LiveId" clId="{E0397BB2-8E7F-4A4A-AA8B-96D850BFA93A}" dt="2025-10-14T20:29:30.767" v="2707" actId="47"/>
        <pc:sldMkLst>
          <pc:docMk/>
          <pc:sldMk cId="2853820994" sldId="337"/>
        </pc:sldMkLst>
        <pc:spChg chg="mod">
          <ac:chgData name="pablo ceriani cernadas" userId="1e069c437618eafd" providerId="LiveId" clId="{E0397BB2-8E7F-4A4A-AA8B-96D850BFA93A}" dt="2025-10-14T10:20:36.688" v="3"/>
          <ac:spMkLst>
            <pc:docMk/>
            <pc:sldMk cId="2853820994" sldId="337"/>
            <ac:spMk id="2" creationId="{D46AA280-5A0A-1531-E01E-D5872BEE95E4}"/>
          </ac:spMkLst>
        </pc:spChg>
        <pc:spChg chg="mod">
          <ac:chgData name="pablo ceriani cernadas" userId="1e069c437618eafd" providerId="LiveId" clId="{E0397BB2-8E7F-4A4A-AA8B-96D850BFA93A}" dt="2025-10-14T10:20:36.688" v="3"/>
          <ac:spMkLst>
            <pc:docMk/>
            <pc:sldMk cId="2853820994" sldId="337"/>
            <ac:spMk id="3" creationId="{B7B2A219-F16B-CD9E-6B8A-A7A140EDC3C3}"/>
          </ac:spMkLst>
        </pc:spChg>
      </pc:sldChg>
      <pc:sldChg chg="addSp modSp mod">
        <pc:chgData name="pablo ceriani cernadas" userId="1e069c437618eafd" providerId="LiveId" clId="{E0397BB2-8E7F-4A4A-AA8B-96D850BFA93A}" dt="2025-10-14T20:02:19.192" v="2217" actId="1076"/>
        <pc:sldMkLst>
          <pc:docMk/>
          <pc:sldMk cId="356438611" sldId="338"/>
        </pc:sldMkLst>
        <pc:spChg chg="mod">
          <ac:chgData name="pablo ceriani cernadas" userId="1e069c437618eafd" providerId="LiveId" clId="{E0397BB2-8E7F-4A4A-AA8B-96D850BFA93A}" dt="2025-10-14T19:59:13.289" v="2180" actId="6549"/>
          <ac:spMkLst>
            <pc:docMk/>
            <pc:sldMk cId="356438611" sldId="338"/>
            <ac:spMk id="2" creationId="{924A4DE6-0F8B-9543-2F7A-D2DDB82DAD1C}"/>
          </ac:spMkLst>
        </pc:spChg>
        <pc:spChg chg="mod">
          <ac:chgData name="pablo ceriani cernadas" userId="1e069c437618eafd" providerId="LiveId" clId="{E0397BB2-8E7F-4A4A-AA8B-96D850BFA93A}" dt="2025-10-14T19:59:20.098" v="2182" actId="122"/>
          <ac:spMkLst>
            <pc:docMk/>
            <pc:sldMk cId="356438611" sldId="338"/>
            <ac:spMk id="3" creationId="{5BCD9A17-4376-428B-80C4-67BD0EFB3E8D}"/>
          </ac:spMkLst>
        </pc:spChg>
        <pc:picChg chg="add mod">
          <ac:chgData name="pablo ceriani cernadas" userId="1e069c437618eafd" providerId="LiveId" clId="{E0397BB2-8E7F-4A4A-AA8B-96D850BFA93A}" dt="2025-10-14T20:02:12.449" v="2214" actId="1076"/>
          <ac:picMkLst>
            <pc:docMk/>
            <pc:sldMk cId="356438611" sldId="338"/>
            <ac:picMk id="4" creationId="{4DA8CAE6-B001-ABA0-A1D8-E29C0F9C23EB}"/>
          </ac:picMkLst>
        </pc:picChg>
        <pc:picChg chg="add mod">
          <ac:chgData name="pablo ceriani cernadas" userId="1e069c437618eafd" providerId="LiveId" clId="{E0397BB2-8E7F-4A4A-AA8B-96D850BFA93A}" dt="2025-10-14T20:02:02.412" v="2211" actId="1076"/>
          <ac:picMkLst>
            <pc:docMk/>
            <pc:sldMk cId="356438611" sldId="338"/>
            <ac:picMk id="5" creationId="{F8BD98D2-13DA-578F-AA33-BE129124870E}"/>
          </ac:picMkLst>
        </pc:picChg>
        <pc:picChg chg="add mod">
          <ac:chgData name="pablo ceriani cernadas" userId="1e069c437618eafd" providerId="LiveId" clId="{E0397BB2-8E7F-4A4A-AA8B-96D850BFA93A}" dt="2025-10-14T20:01:51.920" v="2208" actId="1076"/>
          <ac:picMkLst>
            <pc:docMk/>
            <pc:sldMk cId="356438611" sldId="338"/>
            <ac:picMk id="6" creationId="{A5E179C5-CFED-49AF-3205-AAC286C41269}"/>
          </ac:picMkLst>
        </pc:picChg>
        <pc:picChg chg="add mod">
          <ac:chgData name="pablo ceriani cernadas" userId="1e069c437618eafd" providerId="LiveId" clId="{E0397BB2-8E7F-4A4A-AA8B-96D850BFA93A}" dt="2025-10-14T20:02:19.192" v="2217" actId="1076"/>
          <ac:picMkLst>
            <pc:docMk/>
            <pc:sldMk cId="356438611" sldId="338"/>
            <ac:picMk id="7" creationId="{5AB83B7E-43A7-A99A-C2DF-0EC337201CC8}"/>
          </ac:picMkLst>
        </pc:picChg>
        <pc:picChg chg="add mod">
          <ac:chgData name="pablo ceriani cernadas" userId="1e069c437618eafd" providerId="LiveId" clId="{E0397BB2-8E7F-4A4A-AA8B-96D850BFA93A}" dt="2025-10-14T20:02:17.586" v="2216" actId="1076"/>
          <ac:picMkLst>
            <pc:docMk/>
            <pc:sldMk cId="356438611" sldId="338"/>
            <ac:picMk id="8" creationId="{7791570D-F4F4-3E65-04F8-685C3354F3FE}"/>
          </ac:picMkLst>
        </pc:picChg>
        <pc:picChg chg="add mod">
          <ac:chgData name="pablo ceriani cernadas" userId="1e069c437618eafd" providerId="LiveId" clId="{E0397BB2-8E7F-4A4A-AA8B-96D850BFA93A}" dt="2025-10-14T20:02:15.771" v="2215" actId="1076"/>
          <ac:picMkLst>
            <pc:docMk/>
            <pc:sldMk cId="356438611" sldId="338"/>
            <ac:picMk id="9" creationId="{BB7CD6ED-88B8-E052-F72E-60D6372E7747}"/>
          </ac:picMkLst>
        </pc:picChg>
      </pc:sldChg>
      <pc:sldChg chg="addSp delSp modSp add mod setBg">
        <pc:chgData name="pablo ceriani cernadas" userId="1e069c437618eafd" providerId="LiveId" clId="{E0397BB2-8E7F-4A4A-AA8B-96D850BFA93A}" dt="2025-10-15T12:12:23.990" v="5132" actId="14100"/>
        <pc:sldMkLst>
          <pc:docMk/>
          <pc:sldMk cId="958665088" sldId="340"/>
        </pc:sldMkLst>
        <pc:spChg chg="mod">
          <ac:chgData name="pablo ceriani cernadas" userId="1e069c437618eafd" providerId="LiveId" clId="{E0397BB2-8E7F-4A4A-AA8B-96D850BFA93A}" dt="2025-10-15T12:12:23.990" v="5132" actId="14100"/>
          <ac:spMkLst>
            <pc:docMk/>
            <pc:sldMk cId="958665088" sldId="340"/>
            <ac:spMk id="2" creationId="{CFC51C71-A72C-003C-140A-D94F73911BD1}"/>
          </ac:spMkLst>
        </pc:spChg>
        <pc:spChg chg="del mod">
          <ac:chgData name="pablo ceriani cernadas" userId="1e069c437618eafd" providerId="LiveId" clId="{E0397BB2-8E7F-4A4A-AA8B-96D850BFA93A}" dt="2025-10-15T12:09:06.305" v="5044" actId="26606"/>
          <ac:spMkLst>
            <pc:docMk/>
            <pc:sldMk cId="958665088" sldId="340"/>
            <ac:spMk id="3" creationId="{9ABDE977-F9B9-AACB-6954-212E94AB36F0}"/>
          </ac:spMkLst>
        </pc:spChg>
        <pc:spChg chg="add del">
          <ac:chgData name="pablo ceriani cernadas" userId="1e069c437618eafd" providerId="LiveId" clId="{E0397BB2-8E7F-4A4A-AA8B-96D850BFA93A}" dt="2025-10-15T12:09:32.079" v="5047" actId="26606"/>
          <ac:spMkLst>
            <pc:docMk/>
            <pc:sldMk cId="958665088" sldId="340"/>
            <ac:spMk id="8" creationId="{3741B58E-3B65-4A01-A276-975AB2CF8A08}"/>
          </ac:spMkLst>
        </pc:spChg>
        <pc:spChg chg="add del">
          <ac:chgData name="pablo ceriani cernadas" userId="1e069c437618eafd" providerId="LiveId" clId="{E0397BB2-8E7F-4A4A-AA8B-96D850BFA93A}" dt="2025-10-15T12:09:32.079" v="5047" actId="26606"/>
          <ac:spMkLst>
            <pc:docMk/>
            <pc:sldMk cId="958665088" sldId="340"/>
            <ac:spMk id="10" creationId="{7AAC67C3-831B-4AB1-A259-DFB839CAFAFC}"/>
          </ac:spMkLst>
        </pc:spChg>
        <pc:spChg chg="add del">
          <ac:chgData name="pablo ceriani cernadas" userId="1e069c437618eafd" providerId="LiveId" clId="{E0397BB2-8E7F-4A4A-AA8B-96D850BFA93A}" dt="2025-10-15T12:09:32.079" v="5047" actId="26606"/>
          <ac:spMkLst>
            <pc:docMk/>
            <pc:sldMk cId="958665088" sldId="340"/>
            <ac:spMk id="12" creationId="{054B3F04-9EAC-45C0-B3CE-0387EEA10A0C}"/>
          </ac:spMkLst>
        </pc:spChg>
        <pc:spChg chg="add del">
          <ac:chgData name="pablo ceriani cernadas" userId="1e069c437618eafd" providerId="LiveId" clId="{E0397BB2-8E7F-4A4A-AA8B-96D850BFA93A}" dt="2025-10-15T12:12:00.407" v="5125" actId="26606"/>
          <ac:spMkLst>
            <pc:docMk/>
            <pc:sldMk cId="958665088" sldId="340"/>
            <ac:spMk id="19" creationId="{F9E80720-23E6-4B89-B77E-04A7689F1BA8}"/>
          </ac:spMkLst>
        </pc:spChg>
        <pc:spChg chg="add del">
          <ac:chgData name="pablo ceriani cernadas" userId="1e069c437618eafd" providerId="LiveId" clId="{E0397BB2-8E7F-4A4A-AA8B-96D850BFA93A}" dt="2025-10-15T12:12:00.407" v="5125" actId="26606"/>
          <ac:spMkLst>
            <pc:docMk/>
            <pc:sldMk cId="958665088" sldId="340"/>
            <ac:spMk id="21" creationId="{CD1D3CA1-3EB6-41F3-A419-8424B56BE63A}"/>
          </ac:spMkLst>
        </pc:spChg>
        <pc:spChg chg="add del">
          <ac:chgData name="pablo ceriani cernadas" userId="1e069c437618eafd" providerId="LiveId" clId="{E0397BB2-8E7F-4A4A-AA8B-96D850BFA93A}" dt="2025-10-15T12:12:00.407" v="5125" actId="26606"/>
          <ac:spMkLst>
            <pc:docMk/>
            <pc:sldMk cId="958665088" sldId="340"/>
            <ac:spMk id="23" creationId="{4D87F7B2-AA36-4B58-BC2C-1BBA135E8B6B}"/>
          </ac:spMkLst>
        </pc:spChg>
        <pc:spChg chg="add">
          <ac:chgData name="pablo ceriani cernadas" userId="1e069c437618eafd" providerId="LiveId" clId="{E0397BB2-8E7F-4A4A-AA8B-96D850BFA93A}" dt="2025-10-15T12:12:00.407" v="5125" actId="26606"/>
          <ac:spMkLst>
            <pc:docMk/>
            <pc:sldMk cId="958665088" sldId="340"/>
            <ac:spMk id="28" creationId="{63E00694-E403-4987-8634-15F6D8E4C38C}"/>
          </ac:spMkLst>
        </pc:spChg>
        <pc:graphicFrameChg chg="add mod modGraphic">
          <ac:chgData name="pablo ceriani cernadas" userId="1e069c437618eafd" providerId="LiveId" clId="{E0397BB2-8E7F-4A4A-AA8B-96D850BFA93A}" dt="2025-10-15T12:12:21.255" v="5131" actId="14100"/>
          <ac:graphicFrameMkLst>
            <pc:docMk/>
            <pc:sldMk cId="958665088" sldId="340"/>
            <ac:graphicFrameMk id="14" creationId="{75C46A25-B038-2CA3-CBA3-AB25339FA0D5}"/>
          </ac:graphicFrameMkLst>
        </pc:graphicFrameChg>
      </pc:sldChg>
      <pc:sldChg chg="addSp modSp add mod setBg setClrOvrMap">
        <pc:chgData name="pablo ceriani cernadas" userId="1e069c437618eafd" providerId="LiveId" clId="{E0397BB2-8E7F-4A4A-AA8B-96D850BFA93A}" dt="2025-10-15T12:27:42.002" v="5785" actId="122"/>
        <pc:sldMkLst>
          <pc:docMk/>
          <pc:sldMk cId="416460359" sldId="341"/>
        </pc:sldMkLst>
        <pc:spChg chg="mod">
          <ac:chgData name="pablo ceriani cernadas" userId="1e069c437618eafd" providerId="LiveId" clId="{E0397BB2-8E7F-4A4A-AA8B-96D850BFA93A}" dt="2025-10-15T12:27:42.002" v="5785" actId="122"/>
          <ac:spMkLst>
            <pc:docMk/>
            <pc:sldMk cId="416460359" sldId="341"/>
            <ac:spMk id="2" creationId="{1333271A-11E6-0515-FCB6-BDB1357C8D63}"/>
          </ac:spMkLst>
        </pc:spChg>
        <pc:spChg chg="mo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3" creationId="{D01329D4-E4C5-0751-979E-B16FD93B886E}"/>
          </ac:spMkLst>
        </pc:spChg>
        <pc:spChg chg="ad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8" creationId="{52C0B2E1-0268-42EC-ABD3-94F81A05BCBD}"/>
          </ac:spMkLst>
        </pc:spChg>
        <pc:spChg chg="ad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10" creationId="{7D2256B4-48EA-40FC-BBC0-AA1EE6E0080C}"/>
          </ac:spMkLst>
        </pc:spChg>
        <pc:spChg chg="ad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14" creationId="{FBDCECDC-EEE3-4128-AA5E-82A8C08796E8}"/>
          </ac:spMkLst>
        </pc:spChg>
        <pc:spChg chg="ad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16" creationId="{4260EDE0-989C-4E16-AF94-F652294D828E}"/>
          </ac:spMkLst>
        </pc:spChg>
        <pc:spChg chg="add">
          <ac:chgData name="pablo ceriani cernadas" userId="1e069c437618eafd" providerId="LiveId" clId="{E0397BB2-8E7F-4A4A-AA8B-96D850BFA93A}" dt="2025-10-15T12:27:39.575" v="5784" actId="26606"/>
          <ac:spMkLst>
            <pc:docMk/>
            <pc:sldMk cId="416460359" sldId="341"/>
            <ac:spMk id="18" creationId="{1F3985C0-E548-44D2-B30E-F3E42DADE133}"/>
          </ac:spMkLst>
        </pc:spChg>
        <pc:cxnChg chg="add">
          <ac:chgData name="pablo ceriani cernadas" userId="1e069c437618eafd" providerId="LiveId" clId="{E0397BB2-8E7F-4A4A-AA8B-96D850BFA93A}" dt="2025-10-15T12:27:39.575" v="5784" actId="26606"/>
          <ac:cxnSpMkLst>
            <pc:docMk/>
            <pc:sldMk cId="416460359" sldId="341"/>
            <ac:cxnSpMk id="12" creationId="{3D44BCCA-102D-4A9D-B1E4-2450CAF0B05E}"/>
          </ac:cxnSpMkLst>
        </pc:cxnChg>
      </pc:sldChg>
      <pc:sldChg chg="modSp add del mod setBg">
        <pc:chgData name="pablo ceriani cernadas" userId="1e069c437618eafd" providerId="LiveId" clId="{E0397BB2-8E7F-4A4A-AA8B-96D850BFA93A}" dt="2025-10-14T20:38:40.137" v="3316" actId="47"/>
        <pc:sldMkLst>
          <pc:docMk/>
          <pc:sldMk cId="1231524099" sldId="343"/>
        </pc:sldMkLst>
        <pc:spChg chg="mod">
          <ac:chgData name="pablo ceriani cernadas" userId="1e069c437618eafd" providerId="LiveId" clId="{E0397BB2-8E7F-4A4A-AA8B-96D850BFA93A}" dt="2025-10-14T10:25:44.345" v="45" actId="26606"/>
          <ac:spMkLst>
            <pc:docMk/>
            <pc:sldMk cId="1231524099" sldId="343"/>
            <ac:spMk id="2" creationId="{53404A38-D31E-7E0C-2EEF-376BAD06C35A}"/>
          </ac:spMkLst>
        </pc:spChg>
        <pc:graphicFrameChg chg="mod modGraphic">
          <ac:chgData name="pablo ceriani cernadas" userId="1e069c437618eafd" providerId="LiveId" clId="{E0397BB2-8E7F-4A4A-AA8B-96D850BFA93A}" dt="2025-10-14T10:25:55.925" v="49" actId="14100"/>
          <ac:graphicFrameMkLst>
            <pc:docMk/>
            <pc:sldMk cId="1231524099" sldId="343"/>
            <ac:graphicFrameMk id="5" creationId="{A22A0F9E-CD84-1368-225E-E37F9EAB8B19}"/>
          </ac:graphicFrameMkLst>
        </pc:graphicFrameChg>
      </pc:sldChg>
      <pc:sldChg chg="addSp modSp add mod setBg setClrOvrMap">
        <pc:chgData name="pablo ceriani cernadas" userId="1e069c437618eafd" providerId="LiveId" clId="{E0397BB2-8E7F-4A4A-AA8B-96D850BFA93A}" dt="2025-10-15T15:31:38.150" v="7485" actId="20577"/>
        <pc:sldMkLst>
          <pc:docMk/>
          <pc:sldMk cId="1746335258" sldId="348"/>
        </pc:sldMkLst>
        <pc:spChg chg="mod">
          <ac:chgData name="pablo ceriani cernadas" userId="1e069c437618eafd" providerId="LiveId" clId="{E0397BB2-8E7F-4A4A-AA8B-96D850BFA93A}" dt="2025-10-15T12:49:32.401" v="6211" actId="122"/>
          <ac:spMkLst>
            <pc:docMk/>
            <pc:sldMk cId="1746335258" sldId="348"/>
            <ac:spMk id="2" creationId="{00F3C6A8-D04E-4DF5-4D33-8F3DC8D1855B}"/>
          </ac:spMkLst>
        </pc:spChg>
        <pc:spChg chg="mod">
          <ac:chgData name="pablo ceriani cernadas" userId="1e069c437618eafd" providerId="LiveId" clId="{E0397BB2-8E7F-4A4A-AA8B-96D850BFA93A}" dt="2025-10-15T15:31:38.150" v="7485" actId="20577"/>
          <ac:spMkLst>
            <pc:docMk/>
            <pc:sldMk cId="1746335258" sldId="348"/>
            <ac:spMk id="3" creationId="{38CA1DC2-9500-DC4F-234B-FF76AEB5D41A}"/>
          </ac:spMkLst>
        </pc:spChg>
        <pc:spChg chg="add">
          <ac:chgData name="pablo ceriani cernadas" userId="1e069c437618eafd" providerId="LiveId" clId="{E0397BB2-8E7F-4A4A-AA8B-96D850BFA93A}" dt="2025-10-15T12:46:51.497" v="6016" actId="26606"/>
          <ac:spMkLst>
            <pc:docMk/>
            <pc:sldMk cId="1746335258" sldId="348"/>
            <ac:spMk id="8" creationId="{C8DD82D3-D002-45B0-B16A-82B3DA4EFDDB}"/>
          </ac:spMkLst>
        </pc:spChg>
        <pc:spChg chg="add">
          <ac:chgData name="pablo ceriani cernadas" userId="1e069c437618eafd" providerId="LiveId" clId="{E0397BB2-8E7F-4A4A-AA8B-96D850BFA93A}" dt="2025-10-15T12:46:51.497" v="6016" actId="26606"/>
          <ac:spMkLst>
            <pc:docMk/>
            <pc:sldMk cId="1746335258" sldId="348"/>
            <ac:spMk id="12" creationId="{4C15B19B-E7BB-4060-B12F-3CDA8EF16A52}"/>
          </ac:spMkLst>
        </pc:spChg>
        <pc:cxnChg chg="add">
          <ac:chgData name="pablo ceriani cernadas" userId="1e069c437618eafd" providerId="LiveId" clId="{E0397BB2-8E7F-4A4A-AA8B-96D850BFA93A}" dt="2025-10-15T12:46:51.497" v="6016" actId="26606"/>
          <ac:cxnSpMkLst>
            <pc:docMk/>
            <pc:sldMk cId="1746335258" sldId="348"/>
            <ac:cxnSpMk id="10" creationId="{9F09C252-16FE-4557-AD6D-BB5CA773496C}"/>
          </ac:cxnSpMkLst>
        </pc:cxnChg>
      </pc:sldChg>
      <pc:sldChg chg="addSp delSp modSp add mod">
        <pc:chgData name="pablo ceriani cernadas" userId="1e069c437618eafd" providerId="LiveId" clId="{E0397BB2-8E7F-4A4A-AA8B-96D850BFA93A}" dt="2025-10-15T13:13:40.944" v="7145" actId="20577"/>
        <pc:sldMkLst>
          <pc:docMk/>
          <pc:sldMk cId="2769392039" sldId="352"/>
        </pc:sldMkLst>
        <pc:spChg chg="del mod">
          <ac:chgData name="pablo ceriani cernadas" userId="1e069c437618eafd" providerId="LiveId" clId="{E0397BB2-8E7F-4A4A-AA8B-96D850BFA93A}" dt="2025-10-15T11:55:49.605" v="4304" actId="26606"/>
          <ac:spMkLst>
            <pc:docMk/>
            <pc:sldMk cId="2769392039" sldId="352"/>
            <ac:spMk id="3" creationId="{58AFB7F8-EE58-430A-B307-2A5F8F21AF65}"/>
          </ac:spMkLst>
        </pc:spChg>
        <pc:graphicFrameChg chg="add mod modGraphic">
          <ac:chgData name="pablo ceriani cernadas" userId="1e069c437618eafd" providerId="LiveId" clId="{E0397BB2-8E7F-4A4A-AA8B-96D850BFA93A}" dt="2025-10-15T13:13:40.944" v="7145" actId="20577"/>
          <ac:graphicFrameMkLst>
            <pc:docMk/>
            <pc:sldMk cId="2769392039" sldId="352"/>
            <ac:graphicFrameMk id="5" creationId="{30B5D87D-9EB4-6B86-DE44-5C0B93D3365F}"/>
          </ac:graphicFrameMkLst>
        </pc:graphicFrameChg>
      </pc:sldChg>
      <pc:sldChg chg="addSp delSp modSp add mod setBg delDesignElem">
        <pc:chgData name="pablo ceriani cernadas" userId="1e069c437618eafd" providerId="LiveId" clId="{E0397BB2-8E7F-4A4A-AA8B-96D850BFA93A}" dt="2025-10-15T13:15:27.725" v="7181" actId="20577"/>
        <pc:sldMkLst>
          <pc:docMk/>
          <pc:sldMk cId="4204367949" sldId="353"/>
        </pc:sldMkLst>
        <pc:spChg chg="mod">
          <ac:chgData name="pablo ceriani cernadas" userId="1e069c437618eafd" providerId="LiveId" clId="{E0397BB2-8E7F-4A4A-AA8B-96D850BFA93A}" dt="2025-10-15T12:26:26.097" v="5689" actId="26606"/>
          <ac:spMkLst>
            <pc:docMk/>
            <pc:sldMk cId="4204367949" sldId="353"/>
            <ac:spMk id="2" creationId="{48F03BBB-9958-BFEA-580D-B243D87C9070}"/>
          </ac:spMkLst>
        </pc:spChg>
        <pc:spChg chg="add">
          <ac:chgData name="pablo ceriani cernadas" userId="1e069c437618eafd" providerId="LiveId" clId="{E0397BB2-8E7F-4A4A-AA8B-96D850BFA93A}" dt="2025-10-15T12:26:26.097" v="5689" actId="26606"/>
          <ac:spMkLst>
            <pc:docMk/>
            <pc:sldMk cId="4204367949" sldId="353"/>
            <ac:spMk id="7" creationId="{FB5993E2-C02B-4335-ABA5-D8EC465551E3}"/>
          </ac:spMkLst>
        </pc:spChg>
        <pc:spChg chg="add">
          <ac:chgData name="pablo ceriani cernadas" userId="1e069c437618eafd" providerId="LiveId" clId="{E0397BB2-8E7F-4A4A-AA8B-96D850BFA93A}" dt="2025-10-15T12:26:26.097" v="5689" actId="26606"/>
          <ac:spMkLst>
            <pc:docMk/>
            <pc:sldMk cId="4204367949" sldId="353"/>
            <ac:spMk id="8" creationId="{C0B801A2-5622-4BE8-9AD2-C337A2CD0022}"/>
          </ac:spMkLst>
        </pc:spChg>
        <pc:spChg chg="add">
          <ac:chgData name="pablo ceriani cernadas" userId="1e069c437618eafd" providerId="LiveId" clId="{E0397BB2-8E7F-4A4A-AA8B-96D850BFA93A}" dt="2025-10-15T12:26:26.097" v="5689" actId="26606"/>
          <ac:spMkLst>
            <pc:docMk/>
            <pc:sldMk cId="4204367949" sldId="353"/>
            <ac:spMk id="9" creationId="{B7AF614F-5BC3-4086-99F5-B87C5847A071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4204367949" sldId="353"/>
            <ac:spMk id="10" creationId="{F966DD2F-FBF5-41CE-A3F4-565352D95DC3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4204367949" sldId="353"/>
            <ac:spMk id="12" creationId="{F46FCE2B-F2D2-466E-B0AA-8E341DB4981E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4204367949" sldId="353"/>
            <ac:spMk id="14" creationId="{2BD31C98-199A-4722-A1A5-4393A43E740B}"/>
          </ac:spMkLst>
        </pc:spChg>
        <pc:graphicFrameChg chg="mod modGraphic">
          <ac:chgData name="pablo ceriani cernadas" userId="1e069c437618eafd" providerId="LiveId" clId="{E0397BB2-8E7F-4A4A-AA8B-96D850BFA93A}" dt="2025-10-15T13:15:27.725" v="7181" actId="20577"/>
          <ac:graphicFrameMkLst>
            <pc:docMk/>
            <pc:sldMk cId="4204367949" sldId="353"/>
            <ac:graphicFrameMk id="5" creationId="{1F46945C-AB33-3F2C-6CEE-A5BDF40865AA}"/>
          </ac:graphicFrameMkLst>
        </pc:graphicFrameChg>
      </pc:sldChg>
      <pc:sldChg chg="delSp add del setBg delDesignElem">
        <pc:chgData name="pablo ceriani cernadas" userId="1e069c437618eafd" providerId="LiveId" clId="{E0397BB2-8E7F-4A4A-AA8B-96D850BFA93A}" dt="2025-10-15T11:49:16.855" v="3844" actId="47"/>
        <pc:sldMkLst>
          <pc:docMk/>
          <pc:sldMk cId="3685663436" sldId="355"/>
        </pc:sldMkLst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3685663436" sldId="355"/>
            <ac:spMk id="9" creationId="{A3D9AEEE-1CCD-43C0-BA3E-16D60A6E23C0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3685663436" sldId="355"/>
            <ac:spMk id="11" creationId="{60F880A6-33D3-4EEC-A780-B73559B9F24C}"/>
          </ac:spMkLst>
        </pc:spChg>
        <pc:spChg chg="del">
          <ac:chgData name="pablo ceriani cernadas" userId="1e069c437618eafd" providerId="LiveId" clId="{E0397BB2-8E7F-4A4A-AA8B-96D850BFA93A}" dt="2025-10-14T10:25:40.745" v="42"/>
          <ac:spMkLst>
            <pc:docMk/>
            <pc:sldMk cId="3685663436" sldId="355"/>
            <ac:spMk id="13" creationId="{2C6246ED-0535-4496-A8F6-1E80CC4EB853}"/>
          </ac:spMkLst>
        </pc:spChg>
      </pc:sldChg>
      <pc:sldChg chg="addSp delSp modSp add del mod setBg">
        <pc:chgData name="pablo ceriani cernadas" userId="1e069c437618eafd" providerId="LiveId" clId="{E0397BB2-8E7F-4A4A-AA8B-96D850BFA93A}" dt="2025-10-15T12:46:47.705" v="6015" actId="47"/>
        <pc:sldMkLst>
          <pc:docMk/>
          <pc:sldMk cId="3187119989" sldId="358"/>
        </pc:sldMkLst>
        <pc:spChg chg="mod">
          <ac:chgData name="pablo ceriani cernadas" userId="1e069c437618eafd" providerId="LiveId" clId="{E0397BB2-8E7F-4A4A-AA8B-96D850BFA93A}" dt="2025-10-14T10:23:22.488" v="30" actId="26606"/>
          <ac:spMkLst>
            <pc:docMk/>
            <pc:sldMk cId="3187119989" sldId="358"/>
            <ac:spMk id="2" creationId="{D2EABEB3-B151-3CAF-8D64-ED85300D7355}"/>
          </ac:spMkLst>
        </pc:spChg>
        <pc:spChg chg="del mod">
          <ac:chgData name="pablo ceriani cernadas" userId="1e069c437618eafd" providerId="LiveId" clId="{E0397BB2-8E7F-4A4A-AA8B-96D850BFA93A}" dt="2025-10-14T10:23:22.488" v="30" actId="26606"/>
          <ac:spMkLst>
            <pc:docMk/>
            <pc:sldMk cId="3187119989" sldId="358"/>
            <ac:spMk id="3" creationId="{086642A6-495D-0AB5-8A2E-2B04A133CC99}"/>
          </ac:spMkLst>
        </pc:spChg>
        <pc:spChg chg="add">
          <ac:chgData name="pablo ceriani cernadas" userId="1e069c437618eafd" providerId="LiveId" clId="{E0397BB2-8E7F-4A4A-AA8B-96D850BFA93A}" dt="2025-10-14T10:23:22.488" v="30" actId="26606"/>
          <ac:spMkLst>
            <pc:docMk/>
            <pc:sldMk cId="3187119989" sldId="358"/>
            <ac:spMk id="9" creationId="{FB5993E2-C02B-4335-ABA5-D8EC465551E3}"/>
          </ac:spMkLst>
        </pc:spChg>
        <pc:spChg chg="add">
          <ac:chgData name="pablo ceriani cernadas" userId="1e069c437618eafd" providerId="LiveId" clId="{E0397BB2-8E7F-4A4A-AA8B-96D850BFA93A}" dt="2025-10-14T10:23:22.488" v="30" actId="26606"/>
          <ac:spMkLst>
            <pc:docMk/>
            <pc:sldMk cId="3187119989" sldId="358"/>
            <ac:spMk id="11" creationId="{C0B801A2-5622-4BE8-9AD2-C337A2CD0022}"/>
          </ac:spMkLst>
        </pc:spChg>
        <pc:spChg chg="add">
          <ac:chgData name="pablo ceriani cernadas" userId="1e069c437618eafd" providerId="LiveId" clId="{E0397BB2-8E7F-4A4A-AA8B-96D850BFA93A}" dt="2025-10-14T10:23:22.488" v="30" actId="26606"/>
          <ac:spMkLst>
            <pc:docMk/>
            <pc:sldMk cId="3187119989" sldId="358"/>
            <ac:spMk id="13" creationId="{B7AF614F-5BC3-4086-99F5-B87C5847A071}"/>
          </ac:spMkLst>
        </pc:spChg>
        <pc:graphicFrameChg chg="add">
          <ac:chgData name="pablo ceriani cernadas" userId="1e069c437618eafd" providerId="LiveId" clId="{E0397BB2-8E7F-4A4A-AA8B-96D850BFA93A}" dt="2025-10-14T10:23:22.488" v="30" actId="26606"/>
          <ac:graphicFrameMkLst>
            <pc:docMk/>
            <pc:sldMk cId="3187119989" sldId="358"/>
            <ac:graphicFrameMk id="5" creationId="{2EC429DE-3B5F-1F7C-AA89-28BDE066D78D}"/>
          </ac:graphicFrameMkLst>
        </pc:graphicFrameChg>
      </pc:sldChg>
      <pc:sldChg chg="addSp modSp new mod setBg setClrOvrMap">
        <pc:chgData name="pablo ceriani cernadas" userId="1e069c437618eafd" providerId="LiveId" clId="{E0397BB2-8E7F-4A4A-AA8B-96D850BFA93A}" dt="2025-10-15T11:44:59.234" v="3465" actId="6549"/>
        <pc:sldMkLst>
          <pc:docMk/>
          <pc:sldMk cId="3491412000" sldId="359"/>
        </pc:sldMkLst>
        <pc:spChg chg="mod">
          <ac:chgData name="pablo ceriani cernadas" userId="1e069c437618eafd" providerId="LiveId" clId="{E0397BB2-8E7F-4A4A-AA8B-96D850BFA93A}" dt="2025-10-14T19:04:00.148" v="1992" actId="14100"/>
          <ac:spMkLst>
            <pc:docMk/>
            <pc:sldMk cId="3491412000" sldId="359"/>
            <ac:spMk id="2" creationId="{481745FE-8E53-D096-850D-4749E456EDAA}"/>
          </ac:spMkLst>
        </pc:spChg>
        <pc:spChg chg="mod">
          <ac:chgData name="pablo ceriani cernadas" userId="1e069c437618eafd" providerId="LiveId" clId="{E0397BB2-8E7F-4A4A-AA8B-96D850BFA93A}" dt="2025-10-15T11:44:59.234" v="3465" actId="6549"/>
          <ac:spMkLst>
            <pc:docMk/>
            <pc:sldMk cId="3491412000" sldId="359"/>
            <ac:spMk id="3" creationId="{6B6A0704-3133-643A-DF68-C4196330D6BC}"/>
          </ac:spMkLst>
        </pc:spChg>
        <pc:spChg chg="add">
          <ac:chgData name="pablo ceriani cernadas" userId="1e069c437618eafd" providerId="LiveId" clId="{E0397BB2-8E7F-4A4A-AA8B-96D850BFA93A}" dt="2025-10-14T19:02:09.636" v="1924" actId="26606"/>
          <ac:spMkLst>
            <pc:docMk/>
            <pc:sldMk cId="3491412000" sldId="359"/>
            <ac:spMk id="8" creationId="{E54CE3AD-C754-4F1E-A76F-1EDDF71796A0}"/>
          </ac:spMkLst>
        </pc:spChg>
        <pc:spChg chg="add">
          <ac:chgData name="pablo ceriani cernadas" userId="1e069c437618eafd" providerId="LiveId" clId="{E0397BB2-8E7F-4A4A-AA8B-96D850BFA93A}" dt="2025-10-14T19:02:09.636" v="1924" actId="26606"/>
          <ac:spMkLst>
            <pc:docMk/>
            <pc:sldMk cId="3491412000" sldId="359"/>
            <ac:spMk id="10" creationId="{D238B743-4443-4735-BFC2-B514F64099E8}"/>
          </ac:spMkLst>
        </pc:spChg>
      </pc:sldChg>
      <pc:sldChg chg="addSp modSp new mod ord setBg">
        <pc:chgData name="pablo ceriani cernadas" userId="1e069c437618eafd" providerId="LiveId" clId="{E0397BB2-8E7F-4A4A-AA8B-96D850BFA93A}" dt="2025-10-15T15:14:04.315" v="7331" actId="14100"/>
        <pc:sldMkLst>
          <pc:docMk/>
          <pc:sldMk cId="1135787170" sldId="360"/>
        </pc:sldMkLst>
        <pc:spChg chg="mod">
          <ac:chgData name="pablo ceriani cernadas" userId="1e069c437618eafd" providerId="LiveId" clId="{E0397BB2-8E7F-4A4A-AA8B-96D850BFA93A}" dt="2025-10-15T13:06:25.378" v="7086" actId="14100"/>
          <ac:spMkLst>
            <pc:docMk/>
            <pc:sldMk cId="1135787170" sldId="360"/>
            <ac:spMk id="2" creationId="{B633E783-C0B8-C93D-692B-F460EFD10AB4}"/>
          </ac:spMkLst>
        </pc:spChg>
        <pc:spChg chg="mod">
          <ac:chgData name="pablo ceriani cernadas" userId="1e069c437618eafd" providerId="LiveId" clId="{E0397BB2-8E7F-4A4A-AA8B-96D850BFA93A}" dt="2025-10-15T15:14:04.315" v="7331" actId="14100"/>
          <ac:spMkLst>
            <pc:docMk/>
            <pc:sldMk cId="1135787170" sldId="360"/>
            <ac:spMk id="3" creationId="{82344D64-A92B-BABC-3DE1-45D976F6C649}"/>
          </ac:spMkLst>
        </pc:spChg>
        <pc:spChg chg="add">
          <ac:chgData name="pablo ceriani cernadas" userId="1e069c437618eafd" providerId="LiveId" clId="{E0397BB2-8E7F-4A4A-AA8B-96D850BFA93A}" dt="2025-10-15T13:06:17.627" v="7084" actId="26606"/>
          <ac:spMkLst>
            <pc:docMk/>
            <pc:sldMk cId="1135787170" sldId="360"/>
            <ac:spMk id="8" creationId="{3741B58E-3B65-4A01-A276-975AB2CF8A08}"/>
          </ac:spMkLst>
        </pc:spChg>
        <pc:spChg chg="add">
          <ac:chgData name="pablo ceriani cernadas" userId="1e069c437618eafd" providerId="LiveId" clId="{E0397BB2-8E7F-4A4A-AA8B-96D850BFA93A}" dt="2025-10-15T13:06:17.627" v="7084" actId="26606"/>
          <ac:spMkLst>
            <pc:docMk/>
            <pc:sldMk cId="1135787170" sldId="360"/>
            <ac:spMk id="10" creationId="{7AAC67C3-831B-4AB1-A259-DFB839CAFAFC}"/>
          </ac:spMkLst>
        </pc:spChg>
        <pc:spChg chg="add">
          <ac:chgData name="pablo ceriani cernadas" userId="1e069c437618eafd" providerId="LiveId" clId="{E0397BB2-8E7F-4A4A-AA8B-96D850BFA93A}" dt="2025-10-15T13:06:17.627" v="7084" actId="26606"/>
          <ac:spMkLst>
            <pc:docMk/>
            <pc:sldMk cId="1135787170" sldId="360"/>
            <ac:spMk id="12" creationId="{054B3F04-9EAC-45C0-B3CE-0387EEA10A0C}"/>
          </ac:spMkLst>
        </pc:spChg>
      </pc:sldChg>
      <pc:sldChg chg="modSp new del mod ord">
        <pc:chgData name="pablo ceriani cernadas" userId="1e069c437618eafd" providerId="LiveId" clId="{E0397BB2-8E7F-4A4A-AA8B-96D850BFA93A}" dt="2025-10-15T13:03:03.375" v="6964" actId="47"/>
        <pc:sldMkLst>
          <pc:docMk/>
          <pc:sldMk cId="2855633651" sldId="361"/>
        </pc:sldMkLst>
        <pc:spChg chg="mod">
          <ac:chgData name="pablo ceriani cernadas" userId="1e069c437618eafd" providerId="LiveId" clId="{E0397BB2-8E7F-4A4A-AA8B-96D850BFA93A}" dt="2025-10-14T18:58:30.214" v="1617" actId="14100"/>
          <ac:spMkLst>
            <pc:docMk/>
            <pc:sldMk cId="2855633651" sldId="361"/>
            <ac:spMk id="2" creationId="{91F2E3DA-3A1B-19B8-5988-F3736712837D}"/>
          </ac:spMkLst>
        </pc:spChg>
        <pc:spChg chg="mod">
          <ac:chgData name="pablo ceriani cernadas" userId="1e069c437618eafd" providerId="LiveId" clId="{E0397BB2-8E7F-4A4A-AA8B-96D850BFA93A}" dt="2025-10-15T13:03:01.204" v="6963" actId="21"/>
          <ac:spMkLst>
            <pc:docMk/>
            <pc:sldMk cId="2855633651" sldId="361"/>
            <ac:spMk id="3" creationId="{95B85D73-A23A-6741-D323-DF7B9E5EAA15}"/>
          </ac:spMkLst>
        </pc:spChg>
      </pc:sldChg>
      <pc:sldChg chg="addSp delSp modSp add mod setBg setClrOvrMap">
        <pc:chgData name="pablo ceriani cernadas" userId="1e069c437618eafd" providerId="LiveId" clId="{E0397BB2-8E7F-4A4A-AA8B-96D850BFA93A}" dt="2025-10-15T11:44:34.015" v="3440" actId="20577"/>
        <pc:sldMkLst>
          <pc:docMk/>
          <pc:sldMk cId="1864168825" sldId="362"/>
        </pc:sldMkLst>
        <pc:spChg chg="mod">
          <ac:chgData name="pablo ceriani cernadas" userId="1e069c437618eafd" providerId="LiveId" clId="{E0397BB2-8E7F-4A4A-AA8B-96D850BFA93A}" dt="2025-10-14T20:28:25.563" v="2678" actId="27636"/>
          <ac:spMkLst>
            <pc:docMk/>
            <pc:sldMk cId="1864168825" sldId="362"/>
            <ac:spMk id="2" creationId="{C819BFA0-5CB0-4F33-3DB7-F2D8E8A96199}"/>
          </ac:spMkLst>
        </pc:spChg>
        <pc:spChg chg="del mod">
          <ac:chgData name="pablo ceriani cernadas" userId="1e069c437618eafd" providerId="LiveId" clId="{E0397BB2-8E7F-4A4A-AA8B-96D850BFA93A}" dt="2025-10-14T20:27:05.155" v="2576" actId="26606"/>
          <ac:spMkLst>
            <pc:docMk/>
            <pc:sldMk cId="1864168825" sldId="362"/>
            <ac:spMk id="3" creationId="{D0861955-F62C-7D16-DD75-DBA2813158F6}"/>
          </ac:spMkLst>
        </pc:spChg>
        <pc:spChg chg="add del">
          <ac:chgData name="pablo ceriani cernadas" userId="1e069c437618eafd" providerId="LiveId" clId="{E0397BB2-8E7F-4A4A-AA8B-96D850BFA93A}" dt="2025-10-14T20:27:05.155" v="2576" actId="26606"/>
          <ac:spMkLst>
            <pc:docMk/>
            <pc:sldMk cId="1864168825" sldId="362"/>
            <ac:spMk id="8" creationId="{C8DD82D3-D002-45B0-B16A-82B3DA4EFDDB}"/>
          </ac:spMkLst>
        </pc:spChg>
        <pc:spChg chg="add del">
          <ac:chgData name="pablo ceriani cernadas" userId="1e069c437618eafd" providerId="LiveId" clId="{E0397BB2-8E7F-4A4A-AA8B-96D850BFA93A}" dt="2025-10-14T20:27:05.155" v="2576" actId="26606"/>
          <ac:spMkLst>
            <pc:docMk/>
            <pc:sldMk cId="1864168825" sldId="362"/>
            <ac:spMk id="12" creationId="{4C15B19B-E7BB-4060-B12F-3CDA8EF16A52}"/>
          </ac:spMkLst>
        </pc:spChg>
        <pc:graphicFrameChg chg="add mod modGraphic">
          <ac:chgData name="pablo ceriani cernadas" userId="1e069c437618eafd" providerId="LiveId" clId="{E0397BB2-8E7F-4A4A-AA8B-96D850BFA93A}" dt="2025-10-15T11:44:34.015" v="3440" actId="20577"/>
          <ac:graphicFrameMkLst>
            <pc:docMk/>
            <pc:sldMk cId="1864168825" sldId="362"/>
            <ac:graphicFrameMk id="14" creationId="{5662D1AC-478C-039F-1E04-2DDD3713791D}"/>
          </ac:graphicFrameMkLst>
        </pc:graphicFrameChg>
        <pc:cxnChg chg="add del">
          <ac:chgData name="pablo ceriani cernadas" userId="1e069c437618eafd" providerId="LiveId" clId="{E0397BB2-8E7F-4A4A-AA8B-96D850BFA93A}" dt="2025-10-14T20:27:05.155" v="2576" actId="26606"/>
          <ac:cxnSpMkLst>
            <pc:docMk/>
            <pc:sldMk cId="1864168825" sldId="362"/>
            <ac:cxnSpMk id="10" creationId="{9F09C252-16FE-4557-AD6D-BB5CA773496C}"/>
          </ac:cxnSpMkLst>
        </pc:cxnChg>
      </pc:sldChg>
      <pc:sldChg chg="modSp new mod">
        <pc:chgData name="pablo ceriani cernadas" userId="1e069c437618eafd" providerId="LiveId" clId="{E0397BB2-8E7F-4A4A-AA8B-96D850BFA93A}" dt="2025-10-15T15:00:51.085" v="7235" actId="14100"/>
        <pc:sldMkLst>
          <pc:docMk/>
          <pc:sldMk cId="616257652" sldId="363"/>
        </pc:sldMkLst>
        <pc:spChg chg="mod">
          <ac:chgData name="pablo ceriani cernadas" userId="1e069c437618eafd" providerId="LiveId" clId="{E0397BB2-8E7F-4A4A-AA8B-96D850BFA93A}" dt="2025-10-15T15:00:34.976" v="7231" actId="6549"/>
          <ac:spMkLst>
            <pc:docMk/>
            <pc:sldMk cId="616257652" sldId="363"/>
            <ac:spMk id="2" creationId="{0D6C6F06-7260-34A7-5BDC-845ED9B88163}"/>
          </ac:spMkLst>
        </pc:spChg>
        <pc:spChg chg="mod">
          <ac:chgData name="pablo ceriani cernadas" userId="1e069c437618eafd" providerId="LiveId" clId="{E0397BB2-8E7F-4A4A-AA8B-96D850BFA93A}" dt="2025-10-15T15:00:51.085" v="7235" actId="14100"/>
          <ac:spMkLst>
            <pc:docMk/>
            <pc:sldMk cId="616257652" sldId="363"/>
            <ac:spMk id="3" creationId="{D21D0B15-2C30-30A0-6057-762B5849654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F69A72-F40A-4F30-BE55-C12133A9CF3A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518566C-A1D5-465B-9FF5-AA81A599F58E}">
      <dgm:prSet/>
      <dgm:spPr/>
      <dgm:t>
        <a:bodyPr/>
        <a:lstStyle/>
        <a:p>
          <a:r>
            <a:rPr lang="es-AR" b="1" dirty="0"/>
            <a:t>¿Qué son y para qué sirven? </a:t>
          </a:r>
          <a:endParaRPr lang="en-US" dirty="0"/>
        </a:p>
      </dgm:t>
    </dgm:pt>
    <dgm:pt modelId="{BD8DCCE1-EC31-45D8-83FE-944353E81AA7}" type="parTrans" cxnId="{57E1BB8A-525B-48B0-AC63-611684BFE0F8}">
      <dgm:prSet/>
      <dgm:spPr/>
      <dgm:t>
        <a:bodyPr/>
        <a:lstStyle/>
        <a:p>
          <a:endParaRPr lang="en-US"/>
        </a:p>
      </dgm:t>
    </dgm:pt>
    <dgm:pt modelId="{1877A956-413B-4D7B-987E-05CB56226779}" type="sibTrans" cxnId="{57E1BB8A-525B-48B0-AC63-611684BFE0F8}">
      <dgm:prSet/>
      <dgm:spPr/>
      <dgm:t>
        <a:bodyPr/>
        <a:lstStyle/>
        <a:p>
          <a:endParaRPr lang="en-US"/>
        </a:p>
      </dgm:t>
    </dgm:pt>
    <dgm:pt modelId="{D20054DA-CE3E-4B5A-B9DB-D97CF7656F8F}">
      <dgm:prSet/>
      <dgm:spPr/>
      <dgm:t>
        <a:bodyPr/>
        <a:lstStyle/>
        <a:p>
          <a:r>
            <a:rPr lang="es-ES" b="1" dirty="0"/>
            <a:t>Herramientas de interpretación autorizada  de los tratados de DDHH</a:t>
          </a:r>
          <a:endParaRPr lang="en-US" dirty="0"/>
        </a:p>
      </dgm:t>
    </dgm:pt>
    <dgm:pt modelId="{BE234612-EC80-4620-BDA8-733B78B9EF27}" type="parTrans" cxnId="{336D4793-5A28-4688-8E1E-341333CDBC40}">
      <dgm:prSet/>
      <dgm:spPr/>
      <dgm:t>
        <a:bodyPr/>
        <a:lstStyle/>
        <a:p>
          <a:endParaRPr lang="en-US"/>
        </a:p>
      </dgm:t>
    </dgm:pt>
    <dgm:pt modelId="{C622174F-A5FF-4570-B92D-F79A7DCBD288}" type="sibTrans" cxnId="{336D4793-5A28-4688-8E1E-341333CDBC40}">
      <dgm:prSet/>
      <dgm:spPr/>
      <dgm:t>
        <a:bodyPr/>
        <a:lstStyle/>
        <a:p>
          <a:endParaRPr lang="en-US"/>
        </a:p>
      </dgm:t>
    </dgm:pt>
    <dgm:pt modelId="{D924A40E-0920-4016-943F-35374D0C6924}">
      <dgm:prSet/>
      <dgm:spPr/>
      <dgm:t>
        <a:bodyPr/>
        <a:lstStyle/>
        <a:p>
          <a:r>
            <a:rPr lang="es-ES" b="1" dirty="0"/>
            <a:t>Tratados como instrumentos vivos (principio de dinamismo del DIDH), “letra chica”</a:t>
          </a:r>
          <a:endParaRPr lang="en-US" dirty="0"/>
        </a:p>
      </dgm:t>
    </dgm:pt>
    <dgm:pt modelId="{4E4F8D64-7C33-4D6B-A94C-141F582B7927}" type="parTrans" cxnId="{0426CE09-A461-4153-9DE8-ECA3A52FC045}">
      <dgm:prSet/>
      <dgm:spPr/>
      <dgm:t>
        <a:bodyPr/>
        <a:lstStyle/>
        <a:p>
          <a:endParaRPr lang="en-US"/>
        </a:p>
      </dgm:t>
    </dgm:pt>
    <dgm:pt modelId="{27780D7B-6E66-467D-B9A3-AC58510AF76A}" type="sibTrans" cxnId="{0426CE09-A461-4153-9DE8-ECA3A52FC045}">
      <dgm:prSet/>
      <dgm:spPr/>
      <dgm:t>
        <a:bodyPr/>
        <a:lstStyle/>
        <a:p>
          <a:endParaRPr lang="en-US"/>
        </a:p>
      </dgm:t>
    </dgm:pt>
    <dgm:pt modelId="{21D38F94-461B-4DF5-9131-E129C03724CD}">
      <dgm:prSet/>
      <dgm:spPr/>
      <dgm:t>
        <a:bodyPr/>
        <a:lstStyle/>
        <a:p>
          <a:r>
            <a:rPr lang="es-ES" b="1" dirty="0"/>
            <a:t>Adaptación de contenidos y principios de los tratados a tendencias y retos actuales</a:t>
          </a:r>
          <a:endParaRPr lang="en-US" dirty="0"/>
        </a:p>
      </dgm:t>
    </dgm:pt>
    <dgm:pt modelId="{86D891C8-1901-48BB-9B47-B8FE92C2C976}" type="parTrans" cxnId="{A6FFC8B8-A8E9-4BFE-A20C-06304CC7C2C6}">
      <dgm:prSet/>
      <dgm:spPr/>
      <dgm:t>
        <a:bodyPr/>
        <a:lstStyle/>
        <a:p>
          <a:endParaRPr lang="en-US"/>
        </a:p>
      </dgm:t>
    </dgm:pt>
    <dgm:pt modelId="{A6629F98-C0D3-4E39-9360-5D0EC9D31DE0}" type="sibTrans" cxnId="{A6FFC8B8-A8E9-4BFE-A20C-06304CC7C2C6}">
      <dgm:prSet/>
      <dgm:spPr/>
      <dgm:t>
        <a:bodyPr/>
        <a:lstStyle/>
        <a:p>
          <a:endParaRPr lang="en-US"/>
        </a:p>
      </dgm:t>
    </dgm:pt>
    <dgm:pt modelId="{75BF265D-9C4F-4C66-AFA9-CCD84736A606}">
      <dgm:prSet/>
      <dgm:spPr/>
      <dgm:t>
        <a:bodyPr/>
        <a:lstStyle/>
        <a:p>
          <a:r>
            <a:rPr lang="es-AR" b="1"/>
            <a:t>Guiar el diseño, implementación, evaluación de políticas públicas</a:t>
          </a:r>
          <a:endParaRPr lang="en-US"/>
        </a:p>
      </dgm:t>
    </dgm:pt>
    <dgm:pt modelId="{59308F7F-4DD9-4959-8F7C-2D33C879046D}" type="parTrans" cxnId="{4295A458-4810-4DCF-BA8A-21040090A19C}">
      <dgm:prSet/>
      <dgm:spPr/>
      <dgm:t>
        <a:bodyPr/>
        <a:lstStyle/>
        <a:p>
          <a:endParaRPr lang="en-US"/>
        </a:p>
      </dgm:t>
    </dgm:pt>
    <dgm:pt modelId="{96518B02-5F39-4EA5-814D-E2370DD0F890}" type="sibTrans" cxnId="{4295A458-4810-4DCF-BA8A-21040090A19C}">
      <dgm:prSet/>
      <dgm:spPr/>
      <dgm:t>
        <a:bodyPr/>
        <a:lstStyle/>
        <a:p>
          <a:endParaRPr lang="en-US"/>
        </a:p>
      </dgm:t>
    </dgm:pt>
    <dgm:pt modelId="{8BB268B8-D26C-49F9-B549-D89FBC7FC6D5}">
      <dgm:prSet/>
      <dgm:spPr/>
      <dgm:t>
        <a:bodyPr/>
        <a:lstStyle/>
        <a:p>
          <a:r>
            <a:rPr lang="es-AR" b="1" dirty="0"/>
            <a:t>¿Cómo son usadas y por qué actores?</a:t>
          </a:r>
          <a:endParaRPr lang="en-US" dirty="0"/>
        </a:p>
      </dgm:t>
    </dgm:pt>
    <dgm:pt modelId="{DA739032-2C84-4A85-ABDC-74C8C29A7D77}" type="parTrans" cxnId="{449416B6-52C6-40FC-83FD-3F67F40141EA}">
      <dgm:prSet/>
      <dgm:spPr/>
      <dgm:t>
        <a:bodyPr/>
        <a:lstStyle/>
        <a:p>
          <a:endParaRPr lang="en-US"/>
        </a:p>
      </dgm:t>
    </dgm:pt>
    <dgm:pt modelId="{7C3E2342-ED70-4DBB-9C81-02DFB5135EEF}" type="sibTrans" cxnId="{449416B6-52C6-40FC-83FD-3F67F40141EA}">
      <dgm:prSet/>
      <dgm:spPr/>
      <dgm:t>
        <a:bodyPr/>
        <a:lstStyle/>
        <a:p>
          <a:endParaRPr lang="en-US"/>
        </a:p>
      </dgm:t>
    </dgm:pt>
    <dgm:pt modelId="{E9BBD0E6-9D12-4A6A-B3D2-189F0362E617}">
      <dgm:prSet/>
      <dgm:spPr/>
      <dgm:t>
        <a:bodyPr/>
        <a:lstStyle/>
        <a:p>
          <a:r>
            <a:rPr lang="es-AR" b="1" dirty="0"/>
            <a:t>Diseño, implementación de políticas. Incidencia, litigio. Resolución de casos</a:t>
          </a:r>
          <a:endParaRPr lang="en-US" dirty="0"/>
        </a:p>
      </dgm:t>
    </dgm:pt>
    <dgm:pt modelId="{6D38A010-7BBD-4625-9D97-1469EDD7C9E3}" type="parTrans" cxnId="{E138FFDD-9661-4E1D-ADE8-44963B603812}">
      <dgm:prSet/>
      <dgm:spPr/>
      <dgm:t>
        <a:bodyPr/>
        <a:lstStyle/>
        <a:p>
          <a:endParaRPr lang="en-US"/>
        </a:p>
      </dgm:t>
    </dgm:pt>
    <dgm:pt modelId="{6A7FCB46-1F98-42E8-9B74-A11AA2DB47A8}" type="sibTrans" cxnId="{E138FFDD-9661-4E1D-ADE8-44963B603812}">
      <dgm:prSet/>
      <dgm:spPr/>
      <dgm:t>
        <a:bodyPr/>
        <a:lstStyle/>
        <a:p>
          <a:endParaRPr lang="en-US"/>
        </a:p>
      </dgm:t>
    </dgm:pt>
    <dgm:pt modelId="{0223DD10-CFEC-4AE9-ACCD-45AE21EC04CF}">
      <dgm:prSet/>
      <dgm:spPr/>
      <dgm:t>
        <a:bodyPr/>
        <a:lstStyle/>
        <a:p>
          <a:r>
            <a:rPr lang="es-AR" b="1" dirty="0"/>
            <a:t> Autoridades nacionales y locales. Poder Judicial y Parlamentos</a:t>
          </a:r>
          <a:endParaRPr lang="en-US" dirty="0"/>
        </a:p>
      </dgm:t>
    </dgm:pt>
    <dgm:pt modelId="{AF6C5FB5-E4ED-4C06-A53D-9AEE8DC87D69}" type="parTrans" cxnId="{96CE4BC9-2331-4B70-B5D5-37C10B0FD7A0}">
      <dgm:prSet/>
      <dgm:spPr/>
      <dgm:t>
        <a:bodyPr/>
        <a:lstStyle/>
        <a:p>
          <a:endParaRPr lang="en-US"/>
        </a:p>
      </dgm:t>
    </dgm:pt>
    <dgm:pt modelId="{36839CC0-96CF-47E8-9DF5-520FD7F22281}" type="sibTrans" cxnId="{96CE4BC9-2331-4B70-B5D5-37C10B0FD7A0}">
      <dgm:prSet/>
      <dgm:spPr/>
      <dgm:t>
        <a:bodyPr/>
        <a:lstStyle/>
        <a:p>
          <a:endParaRPr lang="en-US"/>
        </a:p>
      </dgm:t>
    </dgm:pt>
    <dgm:pt modelId="{5CA2A1F7-89D1-4240-977F-4FDABFC8E01E}">
      <dgm:prSet/>
      <dgm:spPr/>
      <dgm:t>
        <a:bodyPr/>
        <a:lstStyle/>
        <a:p>
          <a:r>
            <a:rPr lang="es-AR" b="1" dirty="0"/>
            <a:t>Sociedad civil. Academia. Movimientos sociales.</a:t>
          </a:r>
          <a:endParaRPr lang="en-US" dirty="0"/>
        </a:p>
      </dgm:t>
    </dgm:pt>
    <dgm:pt modelId="{0A378141-A34D-4EBF-809F-8DB4D4539E25}" type="parTrans" cxnId="{5E7EBD59-72FA-4F3F-8E03-DF69F9BD55B8}">
      <dgm:prSet/>
      <dgm:spPr/>
      <dgm:t>
        <a:bodyPr/>
        <a:lstStyle/>
        <a:p>
          <a:endParaRPr lang="en-US"/>
        </a:p>
      </dgm:t>
    </dgm:pt>
    <dgm:pt modelId="{72846E3F-30EA-449E-A934-633C8CCF12DD}" type="sibTrans" cxnId="{5E7EBD59-72FA-4F3F-8E03-DF69F9BD55B8}">
      <dgm:prSet/>
      <dgm:spPr/>
      <dgm:t>
        <a:bodyPr/>
        <a:lstStyle/>
        <a:p>
          <a:endParaRPr lang="en-US"/>
        </a:p>
      </dgm:t>
    </dgm:pt>
    <dgm:pt modelId="{8F1CA485-3B18-4B28-BDFB-19719D057081}">
      <dgm:prSet/>
      <dgm:spPr/>
      <dgm:t>
        <a:bodyPr/>
        <a:lstStyle/>
        <a:p>
          <a:r>
            <a:rPr lang="es-AR" b="1" dirty="0"/>
            <a:t>Comités y otros organismos internacionales</a:t>
          </a:r>
          <a:endParaRPr lang="en-US" dirty="0"/>
        </a:p>
      </dgm:t>
    </dgm:pt>
    <dgm:pt modelId="{4D0E22AD-C04A-49C4-B82A-026C38D35ADF}" type="parTrans" cxnId="{50377603-5B03-44FC-BBB9-DFBF7C08F839}">
      <dgm:prSet/>
      <dgm:spPr/>
    </dgm:pt>
    <dgm:pt modelId="{1C0214DE-6AAB-4FAA-BF7F-F4B6AF68D5C7}" type="sibTrans" cxnId="{50377603-5B03-44FC-BBB9-DFBF7C08F839}">
      <dgm:prSet/>
      <dgm:spPr/>
    </dgm:pt>
    <dgm:pt modelId="{1AD00612-F076-4732-A1D3-CF635A5C0F39}" type="pres">
      <dgm:prSet presAssocID="{84F69A72-F40A-4F30-BE55-C12133A9CF3A}" presName="linear" presStyleCnt="0">
        <dgm:presLayoutVars>
          <dgm:dir/>
          <dgm:animLvl val="lvl"/>
          <dgm:resizeHandles val="exact"/>
        </dgm:presLayoutVars>
      </dgm:prSet>
      <dgm:spPr/>
    </dgm:pt>
    <dgm:pt modelId="{9106859E-DF1E-46DB-856F-AFB2A3090528}" type="pres">
      <dgm:prSet presAssocID="{4518566C-A1D5-465B-9FF5-AA81A599F58E}" presName="parentLin" presStyleCnt="0"/>
      <dgm:spPr/>
    </dgm:pt>
    <dgm:pt modelId="{97072DFB-39BF-43CF-9CC7-F6A45E0C45F4}" type="pres">
      <dgm:prSet presAssocID="{4518566C-A1D5-465B-9FF5-AA81A599F58E}" presName="parentLeftMargin" presStyleLbl="node1" presStyleIdx="0" presStyleCnt="2"/>
      <dgm:spPr/>
    </dgm:pt>
    <dgm:pt modelId="{3430CBCE-AD83-48AD-8B51-AD8223C99B0B}" type="pres">
      <dgm:prSet presAssocID="{4518566C-A1D5-465B-9FF5-AA81A599F58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5E6565-042A-4349-A54B-C4629A67E02F}" type="pres">
      <dgm:prSet presAssocID="{4518566C-A1D5-465B-9FF5-AA81A599F58E}" presName="negativeSpace" presStyleCnt="0"/>
      <dgm:spPr/>
    </dgm:pt>
    <dgm:pt modelId="{3E144040-3834-4486-9C4F-3C3F6E0791D6}" type="pres">
      <dgm:prSet presAssocID="{4518566C-A1D5-465B-9FF5-AA81A599F58E}" presName="childText" presStyleLbl="conFgAcc1" presStyleIdx="0" presStyleCnt="2">
        <dgm:presLayoutVars>
          <dgm:bulletEnabled val="1"/>
        </dgm:presLayoutVars>
      </dgm:prSet>
      <dgm:spPr/>
    </dgm:pt>
    <dgm:pt modelId="{8469CD5C-2ED7-486F-ABDD-28F9A772C61D}" type="pres">
      <dgm:prSet presAssocID="{1877A956-413B-4D7B-987E-05CB56226779}" presName="spaceBetweenRectangles" presStyleCnt="0"/>
      <dgm:spPr/>
    </dgm:pt>
    <dgm:pt modelId="{747B53BB-D012-4978-83E3-895C1A331141}" type="pres">
      <dgm:prSet presAssocID="{8BB268B8-D26C-49F9-B549-D89FBC7FC6D5}" presName="parentLin" presStyleCnt="0"/>
      <dgm:spPr/>
    </dgm:pt>
    <dgm:pt modelId="{D71C0B89-ED76-477C-82D2-71A92C6C63EE}" type="pres">
      <dgm:prSet presAssocID="{8BB268B8-D26C-49F9-B549-D89FBC7FC6D5}" presName="parentLeftMargin" presStyleLbl="node1" presStyleIdx="0" presStyleCnt="2"/>
      <dgm:spPr/>
    </dgm:pt>
    <dgm:pt modelId="{30C8F2A4-1BFA-4E56-A417-71B483F63A82}" type="pres">
      <dgm:prSet presAssocID="{8BB268B8-D26C-49F9-B549-D89FBC7FC6D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2B633F7-0801-41BE-B542-444DE9FD5DA6}" type="pres">
      <dgm:prSet presAssocID="{8BB268B8-D26C-49F9-B549-D89FBC7FC6D5}" presName="negativeSpace" presStyleCnt="0"/>
      <dgm:spPr/>
    </dgm:pt>
    <dgm:pt modelId="{69C260C3-B0CE-4D82-9194-E04E566BAC7B}" type="pres">
      <dgm:prSet presAssocID="{8BB268B8-D26C-49F9-B549-D89FBC7FC6D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0377603-5B03-44FC-BBB9-DFBF7C08F839}" srcId="{8BB268B8-D26C-49F9-B549-D89FBC7FC6D5}" destId="{8F1CA485-3B18-4B28-BDFB-19719D057081}" srcOrd="1" destOrd="0" parTransId="{4D0E22AD-C04A-49C4-B82A-026C38D35ADF}" sibTransId="{1C0214DE-6AAB-4FAA-BF7F-F4B6AF68D5C7}"/>
    <dgm:cxn modelId="{E0857D03-D935-4896-926E-50D573B57C56}" type="presOf" srcId="{84F69A72-F40A-4F30-BE55-C12133A9CF3A}" destId="{1AD00612-F076-4732-A1D3-CF635A5C0F39}" srcOrd="0" destOrd="0" presId="urn:microsoft.com/office/officeart/2005/8/layout/list1"/>
    <dgm:cxn modelId="{5B271D07-147E-4DD0-91B6-7D8A28973654}" type="presOf" srcId="{5CA2A1F7-89D1-4240-977F-4FDABFC8E01E}" destId="{69C260C3-B0CE-4D82-9194-E04E566BAC7B}" srcOrd="0" destOrd="3" presId="urn:microsoft.com/office/officeart/2005/8/layout/list1"/>
    <dgm:cxn modelId="{8124DF08-55C9-4374-BCD2-CB2CAF5897AF}" type="presOf" srcId="{E9BBD0E6-9D12-4A6A-B3D2-189F0362E617}" destId="{69C260C3-B0CE-4D82-9194-E04E566BAC7B}" srcOrd="0" destOrd="0" presId="urn:microsoft.com/office/officeart/2005/8/layout/list1"/>
    <dgm:cxn modelId="{0426CE09-A461-4153-9DE8-ECA3A52FC045}" srcId="{4518566C-A1D5-465B-9FF5-AA81A599F58E}" destId="{D924A40E-0920-4016-943F-35374D0C6924}" srcOrd="1" destOrd="0" parTransId="{4E4F8D64-7C33-4D6B-A94C-141F582B7927}" sibTransId="{27780D7B-6E66-467D-B9A3-AC58510AF76A}"/>
    <dgm:cxn modelId="{169F8A16-53CF-4912-8444-3B16F954E91D}" type="presOf" srcId="{75BF265D-9C4F-4C66-AFA9-CCD84736A606}" destId="{3E144040-3834-4486-9C4F-3C3F6E0791D6}" srcOrd="0" destOrd="3" presId="urn:microsoft.com/office/officeart/2005/8/layout/list1"/>
    <dgm:cxn modelId="{4295A458-4810-4DCF-BA8A-21040090A19C}" srcId="{4518566C-A1D5-465B-9FF5-AA81A599F58E}" destId="{75BF265D-9C4F-4C66-AFA9-CCD84736A606}" srcOrd="3" destOrd="0" parTransId="{59308F7F-4DD9-4959-8F7C-2D33C879046D}" sibTransId="{96518B02-5F39-4EA5-814D-E2370DD0F890}"/>
    <dgm:cxn modelId="{5E7EBD59-72FA-4F3F-8E03-DF69F9BD55B8}" srcId="{8BB268B8-D26C-49F9-B549-D89FBC7FC6D5}" destId="{5CA2A1F7-89D1-4240-977F-4FDABFC8E01E}" srcOrd="3" destOrd="0" parTransId="{0A378141-A34D-4EBF-809F-8DB4D4539E25}" sibTransId="{72846E3F-30EA-449E-A934-633C8CCF12DD}"/>
    <dgm:cxn modelId="{57E1BB8A-525B-48B0-AC63-611684BFE0F8}" srcId="{84F69A72-F40A-4F30-BE55-C12133A9CF3A}" destId="{4518566C-A1D5-465B-9FF5-AA81A599F58E}" srcOrd="0" destOrd="0" parTransId="{BD8DCCE1-EC31-45D8-83FE-944353E81AA7}" sibTransId="{1877A956-413B-4D7B-987E-05CB56226779}"/>
    <dgm:cxn modelId="{336D4793-5A28-4688-8E1E-341333CDBC40}" srcId="{4518566C-A1D5-465B-9FF5-AA81A599F58E}" destId="{D20054DA-CE3E-4B5A-B9DB-D97CF7656F8F}" srcOrd="0" destOrd="0" parTransId="{BE234612-EC80-4620-BDA8-733B78B9EF27}" sibTransId="{C622174F-A5FF-4570-B92D-F79A7DCBD288}"/>
    <dgm:cxn modelId="{FA08F397-6C7E-4AA6-8999-9B7E420E7DBC}" type="presOf" srcId="{0223DD10-CFEC-4AE9-ACCD-45AE21EC04CF}" destId="{69C260C3-B0CE-4D82-9194-E04E566BAC7B}" srcOrd="0" destOrd="2" presId="urn:microsoft.com/office/officeart/2005/8/layout/list1"/>
    <dgm:cxn modelId="{0B0D2D9E-6BA7-4D43-BF21-1A99BCC47F51}" type="presOf" srcId="{4518566C-A1D5-465B-9FF5-AA81A599F58E}" destId="{97072DFB-39BF-43CF-9CC7-F6A45E0C45F4}" srcOrd="0" destOrd="0" presId="urn:microsoft.com/office/officeart/2005/8/layout/list1"/>
    <dgm:cxn modelId="{604BA8AA-9FAA-4F22-8EF3-4C93A4E54188}" type="presOf" srcId="{8F1CA485-3B18-4B28-BDFB-19719D057081}" destId="{69C260C3-B0CE-4D82-9194-E04E566BAC7B}" srcOrd="0" destOrd="1" presId="urn:microsoft.com/office/officeart/2005/8/layout/list1"/>
    <dgm:cxn modelId="{405FA4B3-4322-4E47-932A-8ADD7368E36B}" type="presOf" srcId="{8BB268B8-D26C-49F9-B549-D89FBC7FC6D5}" destId="{30C8F2A4-1BFA-4E56-A417-71B483F63A82}" srcOrd="1" destOrd="0" presId="urn:microsoft.com/office/officeart/2005/8/layout/list1"/>
    <dgm:cxn modelId="{D571D1B3-747F-4D6C-A999-E6BD8CB7A323}" type="presOf" srcId="{21D38F94-461B-4DF5-9131-E129C03724CD}" destId="{3E144040-3834-4486-9C4F-3C3F6E0791D6}" srcOrd="0" destOrd="2" presId="urn:microsoft.com/office/officeart/2005/8/layout/list1"/>
    <dgm:cxn modelId="{449416B6-52C6-40FC-83FD-3F67F40141EA}" srcId="{84F69A72-F40A-4F30-BE55-C12133A9CF3A}" destId="{8BB268B8-D26C-49F9-B549-D89FBC7FC6D5}" srcOrd="1" destOrd="0" parTransId="{DA739032-2C84-4A85-ABDC-74C8C29A7D77}" sibTransId="{7C3E2342-ED70-4DBB-9C81-02DFB5135EEF}"/>
    <dgm:cxn modelId="{A6FFC8B8-A8E9-4BFE-A20C-06304CC7C2C6}" srcId="{4518566C-A1D5-465B-9FF5-AA81A599F58E}" destId="{21D38F94-461B-4DF5-9131-E129C03724CD}" srcOrd="2" destOrd="0" parTransId="{86D891C8-1901-48BB-9B47-B8FE92C2C976}" sibTransId="{A6629F98-C0D3-4E39-9360-5D0EC9D31DE0}"/>
    <dgm:cxn modelId="{96CE4BC9-2331-4B70-B5D5-37C10B0FD7A0}" srcId="{8BB268B8-D26C-49F9-B549-D89FBC7FC6D5}" destId="{0223DD10-CFEC-4AE9-ACCD-45AE21EC04CF}" srcOrd="2" destOrd="0" parTransId="{AF6C5FB5-E4ED-4C06-A53D-9AEE8DC87D69}" sibTransId="{36839CC0-96CF-47E8-9DF5-520FD7F22281}"/>
    <dgm:cxn modelId="{E138FFDD-9661-4E1D-ADE8-44963B603812}" srcId="{8BB268B8-D26C-49F9-B549-D89FBC7FC6D5}" destId="{E9BBD0E6-9D12-4A6A-B3D2-189F0362E617}" srcOrd="0" destOrd="0" parTransId="{6D38A010-7BBD-4625-9D97-1469EDD7C9E3}" sibTransId="{6A7FCB46-1F98-42E8-9B74-A11AA2DB47A8}"/>
    <dgm:cxn modelId="{421B7AE3-E5D3-4C88-9158-BE0A3EBC54B7}" type="presOf" srcId="{D924A40E-0920-4016-943F-35374D0C6924}" destId="{3E144040-3834-4486-9C4F-3C3F6E0791D6}" srcOrd="0" destOrd="1" presId="urn:microsoft.com/office/officeart/2005/8/layout/list1"/>
    <dgm:cxn modelId="{0BE40EE6-8321-472B-99CC-B6ABC2DF005E}" type="presOf" srcId="{D20054DA-CE3E-4B5A-B9DB-D97CF7656F8F}" destId="{3E144040-3834-4486-9C4F-3C3F6E0791D6}" srcOrd="0" destOrd="0" presId="urn:microsoft.com/office/officeart/2005/8/layout/list1"/>
    <dgm:cxn modelId="{DE8A54EA-3495-4C28-B06D-F29A3E09D1FB}" type="presOf" srcId="{4518566C-A1D5-465B-9FF5-AA81A599F58E}" destId="{3430CBCE-AD83-48AD-8B51-AD8223C99B0B}" srcOrd="1" destOrd="0" presId="urn:microsoft.com/office/officeart/2005/8/layout/list1"/>
    <dgm:cxn modelId="{25D5C7EF-7715-420C-AF51-6EAA0360F92E}" type="presOf" srcId="{8BB268B8-D26C-49F9-B549-D89FBC7FC6D5}" destId="{D71C0B89-ED76-477C-82D2-71A92C6C63EE}" srcOrd="0" destOrd="0" presId="urn:microsoft.com/office/officeart/2005/8/layout/list1"/>
    <dgm:cxn modelId="{EF730CAF-85CE-46E1-B24B-D8AD585A9C07}" type="presParOf" srcId="{1AD00612-F076-4732-A1D3-CF635A5C0F39}" destId="{9106859E-DF1E-46DB-856F-AFB2A3090528}" srcOrd="0" destOrd="0" presId="urn:microsoft.com/office/officeart/2005/8/layout/list1"/>
    <dgm:cxn modelId="{A4AD6BB8-7B44-4613-9F47-EB9EDBF92759}" type="presParOf" srcId="{9106859E-DF1E-46DB-856F-AFB2A3090528}" destId="{97072DFB-39BF-43CF-9CC7-F6A45E0C45F4}" srcOrd="0" destOrd="0" presId="urn:microsoft.com/office/officeart/2005/8/layout/list1"/>
    <dgm:cxn modelId="{F4193A42-32EC-4516-B8F8-E15E7F6F18A8}" type="presParOf" srcId="{9106859E-DF1E-46DB-856F-AFB2A3090528}" destId="{3430CBCE-AD83-48AD-8B51-AD8223C99B0B}" srcOrd="1" destOrd="0" presId="urn:microsoft.com/office/officeart/2005/8/layout/list1"/>
    <dgm:cxn modelId="{0E9EB2BF-E572-4F6A-9989-7AEA925B0F09}" type="presParOf" srcId="{1AD00612-F076-4732-A1D3-CF635A5C0F39}" destId="{3A5E6565-042A-4349-A54B-C4629A67E02F}" srcOrd="1" destOrd="0" presId="urn:microsoft.com/office/officeart/2005/8/layout/list1"/>
    <dgm:cxn modelId="{BBDB84CD-2B31-4206-8FA8-3C2FC69E0F12}" type="presParOf" srcId="{1AD00612-F076-4732-A1D3-CF635A5C0F39}" destId="{3E144040-3834-4486-9C4F-3C3F6E0791D6}" srcOrd="2" destOrd="0" presId="urn:microsoft.com/office/officeart/2005/8/layout/list1"/>
    <dgm:cxn modelId="{1C7DD854-B588-4160-B3C2-3BA9CDEFA214}" type="presParOf" srcId="{1AD00612-F076-4732-A1D3-CF635A5C0F39}" destId="{8469CD5C-2ED7-486F-ABDD-28F9A772C61D}" srcOrd="3" destOrd="0" presId="urn:microsoft.com/office/officeart/2005/8/layout/list1"/>
    <dgm:cxn modelId="{7CEC9A1A-E7CD-42E4-854C-881BFE77B4EB}" type="presParOf" srcId="{1AD00612-F076-4732-A1D3-CF635A5C0F39}" destId="{747B53BB-D012-4978-83E3-895C1A331141}" srcOrd="4" destOrd="0" presId="urn:microsoft.com/office/officeart/2005/8/layout/list1"/>
    <dgm:cxn modelId="{FDA44D6D-DF97-4F79-A6D0-CBC01EC756E1}" type="presParOf" srcId="{747B53BB-D012-4978-83E3-895C1A331141}" destId="{D71C0B89-ED76-477C-82D2-71A92C6C63EE}" srcOrd="0" destOrd="0" presId="urn:microsoft.com/office/officeart/2005/8/layout/list1"/>
    <dgm:cxn modelId="{24016BF4-E16B-4424-BA59-3E826B7EEE3B}" type="presParOf" srcId="{747B53BB-D012-4978-83E3-895C1A331141}" destId="{30C8F2A4-1BFA-4E56-A417-71B483F63A82}" srcOrd="1" destOrd="0" presId="urn:microsoft.com/office/officeart/2005/8/layout/list1"/>
    <dgm:cxn modelId="{EC1D3B85-FED7-4496-B9B9-C153CEB591C1}" type="presParOf" srcId="{1AD00612-F076-4732-A1D3-CF635A5C0F39}" destId="{D2B633F7-0801-41BE-B542-444DE9FD5DA6}" srcOrd="5" destOrd="0" presId="urn:microsoft.com/office/officeart/2005/8/layout/list1"/>
    <dgm:cxn modelId="{879F4142-7363-4987-8816-999CEE3DB829}" type="presParOf" srcId="{1AD00612-F076-4732-A1D3-CF635A5C0F39}" destId="{69C260C3-B0CE-4D82-9194-E04E566BAC7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D28100D-1E13-4E62-80DD-11211DE8DCAD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F02F621-8EC5-4AF2-9F9E-0CD5C951FCDE}">
      <dgm:prSet/>
      <dgm:spPr/>
      <dgm:t>
        <a:bodyPr/>
        <a:lstStyle/>
        <a:p>
          <a:r>
            <a:rPr lang="es-AR" b="1" dirty="0"/>
            <a:t>Políticas migratorias sesgadas</a:t>
          </a:r>
          <a:endParaRPr lang="en-US" dirty="0"/>
        </a:p>
      </dgm:t>
    </dgm:pt>
    <dgm:pt modelId="{25AE7B14-66A3-4AED-B913-A57640449569}" type="parTrans" cxnId="{4E43AFF3-4B07-4E38-AF0C-44AB987366C0}">
      <dgm:prSet/>
      <dgm:spPr/>
      <dgm:t>
        <a:bodyPr/>
        <a:lstStyle/>
        <a:p>
          <a:endParaRPr lang="en-US"/>
        </a:p>
      </dgm:t>
    </dgm:pt>
    <dgm:pt modelId="{39B3897A-BFC1-4E08-976F-37DD556A7576}" type="sibTrans" cxnId="{4E43AFF3-4B07-4E38-AF0C-44AB987366C0}">
      <dgm:prSet/>
      <dgm:spPr/>
      <dgm:t>
        <a:bodyPr/>
        <a:lstStyle/>
        <a:p>
          <a:endParaRPr lang="en-US"/>
        </a:p>
      </dgm:t>
    </dgm:pt>
    <dgm:pt modelId="{76B5F63D-6621-4D2E-9382-27BD656EDAAF}">
      <dgm:prSet/>
      <dgm:spPr/>
      <dgm:t>
        <a:bodyPr/>
        <a:lstStyle/>
        <a:p>
          <a:r>
            <a:rPr lang="es-AR" b="1" dirty="0"/>
            <a:t>Primacía de las políticas migratorias sobre políticas de infancia</a:t>
          </a:r>
          <a:endParaRPr lang="en-US" dirty="0"/>
        </a:p>
      </dgm:t>
    </dgm:pt>
    <dgm:pt modelId="{EEED1E15-63CC-425B-BB35-FB2869A5AC5B}" type="parTrans" cxnId="{6669B8FF-A715-4FE8-8A10-C3F8D5ADA2D4}">
      <dgm:prSet/>
      <dgm:spPr/>
      <dgm:t>
        <a:bodyPr/>
        <a:lstStyle/>
        <a:p>
          <a:endParaRPr lang="en-US"/>
        </a:p>
      </dgm:t>
    </dgm:pt>
    <dgm:pt modelId="{BDA403D6-B8AE-4807-A81F-0416D07A99E6}" type="sibTrans" cxnId="{6669B8FF-A715-4FE8-8A10-C3F8D5ADA2D4}">
      <dgm:prSet/>
      <dgm:spPr/>
      <dgm:t>
        <a:bodyPr/>
        <a:lstStyle/>
        <a:p>
          <a:endParaRPr lang="en-US"/>
        </a:p>
      </dgm:t>
    </dgm:pt>
    <dgm:pt modelId="{68B28B30-FC38-4096-AABF-561B01F58AB3}">
      <dgm:prSet/>
      <dgm:spPr/>
      <dgm:t>
        <a:bodyPr/>
        <a:lstStyle/>
        <a:p>
          <a:r>
            <a:rPr lang="es-AR" b="1"/>
            <a:t>Creciente criminalización, persecución, discriminación</a:t>
          </a:r>
          <a:endParaRPr lang="en-US"/>
        </a:p>
      </dgm:t>
    </dgm:pt>
    <dgm:pt modelId="{CE20717B-E7D2-4291-A4D7-C121BDF52840}" type="parTrans" cxnId="{5F9E2678-B50D-4DA9-8507-04F18589A032}">
      <dgm:prSet/>
      <dgm:spPr/>
      <dgm:t>
        <a:bodyPr/>
        <a:lstStyle/>
        <a:p>
          <a:endParaRPr lang="en-US"/>
        </a:p>
      </dgm:t>
    </dgm:pt>
    <dgm:pt modelId="{1579A3AF-69BD-4783-A9FF-5C7748A4788A}" type="sibTrans" cxnId="{5F9E2678-B50D-4DA9-8507-04F18589A032}">
      <dgm:prSet/>
      <dgm:spPr/>
      <dgm:t>
        <a:bodyPr/>
        <a:lstStyle/>
        <a:p>
          <a:endParaRPr lang="en-US"/>
        </a:p>
      </dgm:t>
    </dgm:pt>
    <dgm:pt modelId="{3C8595A0-F2B2-4018-A931-B8966DCF3AEE}">
      <dgm:prSet/>
      <dgm:spPr/>
      <dgm:t>
        <a:bodyPr/>
        <a:lstStyle/>
        <a:p>
          <a:r>
            <a:rPr lang="es-AR" b="1" dirty="0"/>
            <a:t>Limitada transversalidad de la CDN</a:t>
          </a:r>
          <a:endParaRPr lang="en-US" dirty="0"/>
        </a:p>
      </dgm:t>
    </dgm:pt>
    <dgm:pt modelId="{E2479D75-41EA-4368-B682-A4DEBE514649}" type="parTrans" cxnId="{887D62A4-0F67-4E71-A205-923BB0171EBF}">
      <dgm:prSet/>
      <dgm:spPr/>
      <dgm:t>
        <a:bodyPr/>
        <a:lstStyle/>
        <a:p>
          <a:endParaRPr lang="en-US"/>
        </a:p>
      </dgm:t>
    </dgm:pt>
    <dgm:pt modelId="{7AFCB395-20C2-4A2C-860B-9ED7DFA37E98}" type="sibTrans" cxnId="{887D62A4-0F67-4E71-A205-923BB0171EBF}">
      <dgm:prSet/>
      <dgm:spPr/>
      <dgm:t>
        <a:bodyPr/>
        <a:lstStyle/>
        <a:p>
          <a:endParaRPr lang="en-US"/>
        </a:p>
      </dgm:t>
    </dgm:pt>
    <dgm:pt modelId="{2F26FB34-B2AC-41A4-B7B7-E69808B1D012}">
      <dgm:prSet/>
      <dgm:spPr/>
      <dgm:t>
        <a:bodyPr/>
        <a:lstStyle/>
        <a:p>
          <a:r>
            <a:rPr lang="es-AR" b="1" dirty="0"/>
            <a:t>En políticas y procedimientos migratorios, asilo y otros conexos</a:t>
          </a:r>
          <a:endParaRPr lang="en-US" dirty="0"/>
        </a:p>
      </dgm:t>
    </dgm:pt>
    <dgm:pt modelId="{83D7CDA4-A54E-408D-BEAC-1384DD14B60E}" type="parTrans" cxnId="{D048B389-DC59-415E-9E0B-3E261C429E4A}">
      <dgm:prSet/>
      <dgm:spPr/>
      <dgm:t>
        <a:bodyPr/>
        <a:lstStyle/>
        <a:p>
          <a:endParaRPr lang="en-US"/>
        </a:p>
      </dgm:t>
    </dgm:pt>
    <dgm:pt modelId="{9C8D46A1-F9F2-456D-B2FF-A7FC2E491B43}" type="sibTrans" cxnId="{D048B389-DC59-415E-9E0B-3E261C429E4A}">
      <dgm:prSet/>
      <dgm:spPr/>
      <dgm:t>
        <a:bodyPr/>
        <a:lstStyle/>
        <a:p>
          <a:endParaRPr lang="en-US"/>
        </a:p>
      </dgm:t>
    </dgm:pt>
    <dgm:pt modelId="{DC96F240-2E9F-47C1-BA49-C09074F423B1}">
      <dgm:prSet/>
      <dgm:spPr/>
      <dgm:t>
        <a:bodyPr/>
        <a:lstStyle/>
        <a:p>
          <a:r>
            <a:rPr lang="es-AR" b="1" dirty="0"/>
            <a:t>Narrativa migratoria estigmatizante</a:t>
          </a:r>
          <a:endParaRPr lang="en-US" dirty="0"/>
        </a:p>
      </dgm:t>
    </dgm:pt>
    <dgm:pt modelId="{6E7337ED-E175-4D25-960A-1788859A2BEC}" type="parTrans" cxnId="{1E1D82D8-EE0E-4C5E-B7AA-1E7BB97E791E}">
      <dgm:prSet/>
      <dgm:spPr/>
      <dgm:t>
        <a:bodyPr/>
        <a:lstStyle/>
        <a:p>
          <a:endParaRPr lang="en-US"/>
        </a:p>
      </dgm:t>
    </dgm:pt>
    <dgm:pt modelId="{EF5186FE-B2F9-41F5-B555-555515BC5A95}" type="sibTrans" cxnId="{1E1D82D8-EE0E-4C5E-B7AA-1E7BB97E791E}">
      <dgm:prSet/>
      <dgm:spPr/>
      <dgm:t>
        <a:bodyPr/>
        <a:lstStyle/>
        <a:p>
          <a:endParaRPr lang="en-US"/>
        </a:p>
      </dgm:t>
    </dgm:pt>
    <dgm:pt modelId="{EBF01E11-5849-4DDC-A54D-6DE3C2A59877}">
      <dgm:prSet/>
      <dgm:spPr/>
      <dgm:t>
        <a:bodyPr/>
        <a:lstStyle/>
        <a:p>
          <a:r>
            <a:rPr lang="es-AR" b="1" dirty="0"/>
            <a:t>Efecto en políticas, impacto en personas y familias migrantes </a:t>
          </a:r>
          <a:endParaRPr lang="en-US" dirty="0"/>
        </a:p>
      </dgm:t>
    </dgm:pt>
    <dgm:pt modelId="{8AF5A345-36FE-4BEF-BCFE-36606F95451C}" type="parTrans" cxnId="{594CB6A0-7669-437A-A69A-8FD6B5C4C15A}">
      <dgm:prSet/>
      <dgm:spPr/>
      <dgm:t>
        <a:bodyPr/>
        <a:lstStyle/>
        <a:p>
          <a:endParaRPr lang="en-US"/>
        </a:p>
      </dgm:t>
    </dgm:pt>
    <dgm:pt modelId="{BE4D7D45-8932-427F-AB5B-4859031767CE}" type="sibTrans" cxnId="{594CB6A0-7669-437A-A69A-8FD6B5C4C15A}">
      <dgm:prSet/>
      <dgm:spPr/>
      <dgm:t>
        <a:bodyPr/>
        <a:lstStyle/>
        <a:p>
          <a:endParaRPr lang="en-US"/>
        </a:p>
      </dgm:t>
    </dgm:pt>
    <dgm:pt modelId="{B2B856C4-4BCB-41E2-A9DE-970462EA6466}">
      <dgm:prSet/>
      <dgm:spPr/>
      <dgm:t>
        <a:bodyPr/>
        <a:lstStyle/>
        <a:p>
          <a:r>
            <a:rPr lang="es-AR" b="1" dirty="0"/>
            <a:t>Débil participación de organismos de NNA en temas “migratorios”</a:t>
          </a:r>
          <a:endParaRPr lang="en-US" dirty="0"/>
        </a:p>
      </dgm:t>
    </dgm:pt>
    <dgm:pt modelId="{C191FB1D-DF07-462F-BA66-C7906AEE55B2}" type="parTrans" cxnId="{44B5AEEF-01E5-459D-808E-96277462B0C4}">
      <dgm:prSet/>
      <dgm:spPr/>
      <dgm:t>
        <a:bodyPr/>
        <a:lstStyle/>
        <a:p>
          <a:endParaRPr lang="en-US"/>
        </a:p>
      </dgm:t>
    </dgm:pt>
    <dgm:pt modelId="{7D622D7B-80B0-43F4-B839-60D9E13F1730}" type="sibTrans" cxnId="{44B5AEEF-01E5-459D-808E-96277462B0C4}">
      <dgm:prSet/>
      <dgm:spPr/>
      <dgm:t>
        <a:bodyPr/>
        <a:lstStyle/>
        <a:p>
          <a:endParaRPr lang="en-US"/>
        </a:p>
      </dgm:t>
    </dgm:pt>
    <dgm:pt modelId="{31B13F8D-2D9E-4ACB-8A4D-693C4417C081}">
      <dgm:prSet/>
      <dgm:spPr/>
      <dgm:t>
        <a:bodyPr/>
        <a:lstStyle/>
        <a:p>
          <a:r>
            <a:rPr lang="es-AR" b="1"/>
            <a:t>Invisibilidad, falta de capacidades y recursos</a:t>
          </a:r>
          <a:endParaRPr lang="en-US"/>
        </a:p>
      </dgm:t>
    </dgm:pt>
    <dgm:pt modelId="{5F548B22-3889-491E-856F-CC61ADC2BE59}" type="parTrans" cxnId="{C4A8CF08-74FE-47AC-A335-720D41FD6B3E}">
      <dgm:prSet/>
      <dgm:spPr/>
      <dgm:t>
        <a:bodyPr/>
        <a:lstStyle/>
        <a:p>
          <a:endParaRPr lang="en-US"/>
        </a:p>
      </dgm:t>
    </dgm:pt>
    <dgm:pt modelId="{E1EC869B-ADB0-4769-AF47-E12392533DDE}" type="sibTrans" cxnId="{C4A8CF08-74FE-47AC-A335-720D41FD6B3E}">
      <dgm:prSet/>
      <dgm:spPr/>
      <dgm:t>
        <a:bodyPr/>
        <a:lstStyle/>
        <a:p>
          <a:endParaRPr lang="en-US"/>
        </a:p>
      </dgm:t>
    </dgm:pt>
    <dgm:pt modelId="{3A335941-42A5-4ECC-92C3-8A22A2561BA3}">
      <dgm:prSet/>
      <dgm:spPr/>
      <dgm:t>
        <a:bodyPr/>
        <a:lstStyle/>
        <a:p>
          <a:r>
            <a:rPr lang="es-AR" b="1"/>
            <a:t>Problemas estructurales de sistemas de protección</a:t>
          </a:r>
          <a:endParaRPr lang="en-US"/>
        </a:p>
      </dgm:t>
    </dgm:pt>
    <dgm:pt modelId="{7A00AB76-823B-497E-A614-CBF51E21E6B4}" type="parTrans" cxnId="{F37571B2-038D-41D9-80E8-52A2945BC375}">
      <dgm:prSet/>
      <dgm:spPr/>
      <dgm:t>
        <a:bodyPr/>
        <a:lstStyle/>
        <a:p>
          <a:endParaRPr lang="en-US"/>
        </a:p>
      </dgm:t>
    </dgm:pt>
    <dgm:pt modelId="{D014B491-0EE2-4C2F-BF17-C232E2C837FF}" type="sibTrans" cxnId="{F37571B2-038D-41D9-80E8-52A2945BC375}">
      <dgm:prSet/>
      <dgm:spPr/>
      <dgm:t>
        <a:bodyPr/>
        <a:lstStyle/>
        <a:p>
          <a:endParaRPr lang="en-US"/>
        </a:p>
      </dgm:t>
    </dgm:pt>
    <dgm:pt modelId="{2004B46A-88FD-4299-96C0-43E58685EEA4}">
      <dgm:prSet/>
      <dgm:spPr/>
      <dgm:t>
        <a:bodyPr/>
        <a:lstStyle/>
        <a:p>
          <a:r>
            <a:rPr lang="es-AR" b="1" dirty="0"/>
            <a:t>Falta o insuficientes mecanismos de coordinación </a:t>
          </a:r>
          <a:r>
            <a:rPr lang="es-AR" b="1" dirty="0" err="1"/>
            <a:t>inter-institucional</a:t>
          </a:r>
          <a:endParaRPr lang="en-US" dirty="0"/>
        </a:p>
      </dgm:t>
    </dgm:pt>
    <dgm:pt modelId="{6BBD8BBC-E5EF-4C60-B0EA-49526028D6A4}" type="parTrans" cxnId="{2573FD57-C05B-40F4-B76D-432406E7B84D}">
      <dgm:prSet/>
      <dgm:spPr/>
      <dgm:t>
        <a:bodyPr/>
        <a:lstStyle/>
        <a:p>
          <a:endParaRPr lang="en-US"/>
        </a:p>
      </dgm:t>
    </dgm:pt>
    <dgm:pt modelId="{C7086734-5C6F-4BBB-9625-9BC02A87D1DC}" type="sibTrans" cxnId="{2573FD57-C05B-40F4-B76D-432406E7B84D}">
      <dgm:prSet/>
      <dgm:spPr/>
      <dgm:t>
        <a:bodyPr/>
        <a:lstStyle/>
        <a:p>
          <a:endParaRPr lang="en-US"/>
        </a:p>
      </dgm:t>
    </dgm:pt>
    <dgm:pt modelId="{94E58ACC-E76B-4838-829E-D66C7576C86B}">
      <dgm:prSet/>
      <dgm:spPr/>
      <dgm:t>
        <a:bodyPr/>
        <a:lstStyle/>
        <a:p>
          <a:r>
            <a:rPr lang="es-AR" b="1" dirty="0"/>
            <a:t>Ausencia en enfoque coherente y complementario</a:t>
          </a:r>
          <a:endParaRPr lang="en-US" dirty="0"/>
        </a:p>
      </dgm:t>
    </dgm:pt>
    <dgm:pt modelId="{B6AFD959-BA96-407F-A48E-EF371A09A382}" type="parTrans" cxnId="{AFE286C4-E3A9-4E97-AF90-D208F1E6FD42}">
      <dgm:prSet/>
      <dgm:spPr/>
      <dgm:t>
        <a:bodyPr/>
        <a:lstStyle/>
        <a:p>
          <a:endParaRPr lang="en-US"/>
        </a:p>
      </dgm:t>
    </dgm:pt>
    <dgm:pt modelId="{FFFA6648-5C2F-42F3-97D6-4A08BEE4346C}" type="sibTrans" cxnId="{AFE286C4-E3A9-4E97-AF90-D208F1E6FD42}">
      <dgm:prSet/>
      <dgm:spPr/>
      <dgm:t>
        <a:bodyPr/>
        <a:lstStyle/>
        <a:p>
          <a:endParaRPr lang="en-US"/>
        </a:p>
      </dgm:t>
    </dgm:pt>
    <dgm:pt modelId="{79A354F3-B397-423A-9679-5EF1A4CB4906}">
      <dgm:prSet/>
      <dgm:spPr/>
      <dgm:t>
        <a:bodyPr/>
        <a:lstStyle/>
        <a:p>
          <a:r>
            <a:rPr lang="es-AR" b="1" dirty="0"/>
            <a:t>Autoridades de NNA y migratorias, protección social, gobiernos locales, trata, etc.</a:t>
          </a:r>
          <a:endParaRPr lang="en-US" dirty="0"/>
        </a:p>
      </dgm:t>
    </dgm:pt>
    <dgm:pt modelId="{86D7D810-1DB7-4EF7-91EC-326542CA5FCA}" type="parTrans" cxnId="{74B9DAB1-24F9-432B-81E2-4883094EAEAD}">
      <dgm:prSet/>
      <dgm:spPr/>
      <dgm:t>
        <a:bodyPr/>
        <a:lstStyle/>
        <a:p>
          <a:endParaRPr lang="en-US"/>
        </a:p>
      </dgm:t>
    </dgm:pt>
    <dgm:pt modelId="{EDCA056F-E3E6-425C-BEBC-59AC2171DBE9}" type="sibTrans" cxnId="{74B9DAB1-24F9-432B-81E2-4883094EAEAD}">
      <dgm:prSet/>
      <dgm:spPr/>
      <dgm:t>
        <a:bodyPr/>
        <a:lstStyle/>
        <a:p>
          <a:endParaRPr lang="en-US"/>
        </a:p>
      </dgm:t>
    </dgm:pt>
    <dgm:pt modelId="{6A56CE72-3088-40CC-9AA3-785943FE830E}" type="pres">
      <dgm:prSet presAssocID="{ED28100D-1E13-4E62-80DD-11211DE8DCAD}" presName="Name0" presStyleCnt="0">
        <dgm:presLayoutVars>
          <dgm:dir/>
          <dgm:animLvl val="lvl"/>
          <dgm:resizeHandles val="exact"/>
        </dgm:presLayoutVars>
      </dgm:prSet>
      <dgm:spPr/>
    </dgm:pt>
    <dgm:pt modelId="{AC12D18C-6F7B-4280-8251-8F0D2E8A5EE2}" type="pres">
      <dgm:prSet presAssocID="{AF02F621-8EC5-4AF2-9F9E-0CD5C951FCDE}" presName="linNode" presStyleCnt="0"/>
      <dgm:spPr/>
    </dgm:pt>
    <dgm:pt modelId="{983435A9-F5AE-4AE4-B816-381D56153897}" type="pres">
      <dgm:prSet presAssocID="{AF02F621-8EC5-4AF2-9F9E-0CD5C951FCDE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16D4AF86-1A8D-44BA-8AA7-7083CFBF3A35}" type="pres">
      <dgm:prSet presAssocID="{AF02F621-8EC5-4AF2-9F9E-0CD5C951FCDE}" presName="descendantText" presStyleLbl="alignAccFollowNode1" presStyleIdx="0" presStyleCnt="5">
        <dgm:presLayoutVars>
          <dgm:bulletEnabled val="1"/>
        </dgm:presLayoutVars>
      </dgm:prSet>
      <dgm:spPr/>
    </dgm:pt>
    <dgm:pt modelId="{3599912E-6034-4275-BCA4-3E09AAD8BF0B}" type="pres">
      <dgm:prSet presAssocID="{39B3897A-BFC1-4E08-976F-37DD556A7576}" presName="sp" presStyleCnt="0"/>
      <dgm:spPr/>
    </dgm:pt>
    <dgm:pt modelId="{FC0139CB-045F-482B-9A59-F65F9054C4A2}" type="pres">
      <dgm:prSet presAssocID="{3C8595A0-F2B2-4018-A931-B8966DCF3AEE}" presName="linNode" presStyleCnt="0"/>
      <dgm:spPr/>
    </dgm:pt>
    <dgm:pt modelId="{6C8D7AA3-C002-4B15-934C-CBF67EE09CAE}" type="pres">
      <dgm:prSet presAssocID="{3C8595A0-F2B2-4018-A931-B8966DCF3AE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3E1D98F2-5DB1-49AD-B7D1-DEC395CD49D4}" type="pres">
      <dgm:prSet presAssocID="{3C8595A0-F2B2-4018-A931-B8966DCF3AEE}" presName="descendantText" presStyleLbl="alignAccFollowNode1" presStyleIdx="1" presStyleCnt="5">
        <dgm:presLayoutVars>
          <dgm:bulletEnabled val="1"/>
        </dgm:presLayoutVars>
      </dgm:prSet>
      <dgm:spPr/>
    </dgm:pt>
    <dgm:pt modelId="{683D038F-2FB4-4F81-B8BE-B00CCA1EC4E9}" type="pres">
      <dgm:prSet presAssocID="{7AFCB395-20C2-4A2C-860B-9ED7DFA37E98}" presName="sp" presStyleCnt="0"/>
      <dgm:spPr/>
    </dgm:pt>
    <dgm:pt modelId="{B0A0978C-F217-43CD-9C36-867BD5A90FCD}" type="pres">
      <dgm:prSet presAssocID="{DC96F240-2E9F-47C1-BA49-C09074F423B1}" presName="linNode" presStyleCnt="0"/>
      <dgm:spPr/>
    </dgm:pt>
    <dgm:pt modelId="{EF38C1AF-FD33-42B3-A6C5-BF7B12F6AA99}" type="pres">
      <dgm:prSet presAssocID="{DC96F240-2E9F-47C1-BA49-C09074F423B1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EAC19716-067B-49FE-BA4E-E7D11FBFACAF}" type="pres">
      <dgm:prSet presAssocID="{DC96F240-2E9F-47C1-BA49-C09074F423B1}" presName="descendantText" presStyleLbl="alignAccFollowNode1" presStyleIdx="2" presStyleCnt="5">
        <dgm:presLayoutVars>
          <dgm:bulletEnabled val="1"/>
        </dgm:presLayoutVars>
      </dgm:prSet>
      <dgm:spPr/>
    </dgm:pt>
    <dgm:pt modelId="{6C412ECD-A140-4F38-B856-C53DD61B9D1E}" type="pres">
      <dgm:prSet presAssocID="{EF5186FE-B2F9-41F5-B555-555515BC5A95}" presName="sp" presStyleCnt="0"/>
      <dgm:spPr/>
    </dgm:pt>
    <dgm:pt modelId="{BD590A49-233D-4E05-8411-E643B359B1D0}" type="pres">
      <dgm:prSet presAssocID="{B2B856C4-4BCB-41E2-A9DE-970462EA6466}" presName="linNode" presStyleCnt="0"/>
      <dgm:spPr/>
    </dgm:pt>
    <dgm:pt modelId="{2055FDAF-F584-42B6-8E04-70222106F8D3}" type="pres">
      <dgm:prSet presAssocID="{B2B856C4-4BCB-41E2-A9DE-970462EA6466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F4A713EF-BB73-40F9-9B7D-187999EE86E1}" type="pres">
      <dgm:prSet presAssocID="{B2B856C4-4BCB-41E2-A9DE-970462EA6466}" presName="descendantText" presStyleLbl="alignAccFollowNode1" presStyleIdx="3" presStyleCnt="5">
        <dgm:presLayoutVars>
          <dgm:bulletEnabled val="1"/>
        </dgm:presLayoutVars>
      </dgm:prSet>
      <dgm:spPr/>
    </dgm:pt>
    <dgm:pt modelId="{942BCA8E-5438-43D2-8CAB-3B71D708BC3F}" type="pres">
      <dgm:prSet presAssocID="{7D622D7B-80B0-43F4-B839-60D9E13F1730}" presName="sp" presStyleCnt="0"/>
      <dgm:spPr/>
    </dgm:pt>
    <dgm:pt modelId="{BDE31E04-A808-4930-8436-7F298C66C1E9}" type="pres">
      <dgm:prSet presAssocID="{2004B46A-88FD-4299-96C0-43E58685EEA4}" presName="linNode" presStyleCnt="0"/>
      <dgm:spPr/>
    </dgm:pt>
    <dgm:pt modelId="{17D8AA3B-9E4A-4AA8-9D6C-5D8A313477E6}" type="pres">
      <dgm:prSet presAssocID="{2004B46A-88FD-4299-96C0-43E58685EEA4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EDC5183C-0D2D-48B7-BDE8-255E7BBB3481}" type="pres">
      <dgm:prSet presAssocID="{2004B46A-88FD-4299-96C0-43E58685EEA4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C4A8CF08-74FE-47AC-A335-720D41FD6B3E}" srcId="{B2B856C4-4BCB-41E2-A9DE-970462EA6466}" destId="{31B13F8D-2D9E-4ACB-8A4D-693C4417C081}" srcOrd="0" destOrd="0" parTransId="{5F548B22-3889-491E-856F-CC61ADC2BE59}" sibTransId="{E1EC869B-ADB0-4769-AF47-E12392533DDE}"/>
    <dgm:cxn modelId="{45D2215D-1125-4DD7-9ABA-D6D148D6B651}" type="presOf" srcId="{76B5F63D-6621-4D2E-9382-27BD656EDAAF}" destId="{16D4AF86-1A8D-44BA-8AA7-7083CFBF3A35}" srcOrd="0" destOrd="0" presId="urn:microsoft.com/office/officeart/2005/8/layout/vList5"/>
    <dgm:cxn modelId="{DEF6C568-E24D-460B-A75C-4FC862FFF145}" type="presOf" srcId="{DC96F240-2E9F-47C1-BA49-C09074F423B1}" destId="{EF38C1AF-FD33-42B3-A6C5-BF7B12F6AA99}" srcOrd="0" destOrd="0" presId="urn:microsoft.com/office/officeart/2005/8/layout/vList5"/>
    <dgm:cxn modelId="{6A328176-DC88-4ED9-85E2-D7FCE4023874}" type="presOf" srcId="{79A354F3-B397-423A-9679-5EF1A4CB4906}" destId="{EDC5183C-0D2D-48B7-BDE8-255E7BBB3481}" srcOrd="0" destOrd="1" presId="urn:microsoft.com/office/officeart/2005/8/layout/vList5"/>
    <dgm:cxn modelId="{2573FD57-C05B-40F4-B76D-432406E7B84D}" srcId="{ED28100D-1E13-4E62-80DD-11211DE8DCAD}" destId="{2004B46A-88FD-4299-96C0-43E58685EEA4}" srcOrd="4" destOrd="0" parTransId="{6BBD8BBC-E5EF-4C60-B0EA-49526028D6A4}" sibTransId="{C7086734-5C6F-4BBB-9625-9BC02A87D1DC}"/>
    <dgm:cxn modelId="{5F9E2678-B50D-4DA9-8507-04F18589A032}" srcId="{AF02F621-8EC5-4AF2-9F9E-0CD5C951FCDE}" destId="{68B28B30-FC38-4096-AABF-561B01F58AB3}" srcOrd="1" destOrd="0" parTransId="{CE20717B-E7D2-4291-A4D7-C121BDF52840}" sibTransId="{1579A3AF-69BD-4783-A9FF-5C7748A4788A}"/>
    <dgm:cxn modelId="{F15CF57C-EDED-45D9-9CC3-53610C84A772}" type="presOf" srcId="{ED28100D-1E13-4E62-80DD-11211DE8DCAD}" destId="{6A56CE72-3088-40CC-9AA3-785943FE830E}" srcOrd="0" destOrd="0" presId="urn:microsoft.com/office/officeart/2005/8/layout/vList5"/>
    <dgm:cxn modelId="{DE2E9E81-5EBD-4AD4-A7C0-3BCF54740210}" type="presOf" srcId="{AF02F621-8EC5-4AF2-9F9E-0CD5C951FCDE}" destId="{983435A9-F5AE-4AE4-B816-381D56153897}" srcOrd="0" destOrd="0" presId="urn:microsoft.com/office/officeart/2005/8/layout/vList5"/>
    <dgm:cxn modelId="{D048B389-DC59-415E-9E0B-3E261C429E4A}" srcId="{3C8595A0-F2B2-4018-A931-B8966DCF3AEE}" destId="{2F26FB34-B2AC-41A4-B7B7-E69808B1D012}" srcOrd="0" destOrd="0" parTransId="{83D7CDA4-A54E-408D-BEAC-1384DD14B60E}" sibTransId="{9C8D46A1-F9F2-456D-B2FF-A7FC2E491B43}"/>
    <dgm:cxn modelId="{B6001293-6124-4980-9D4C-F55FE8B4F949}" type="presOf" srcId="{68B28B30-FC38-4096-AABF-561B01F58AB3}" destId="{16D4AF86-1A8D-44BA-8AA7-7083CFBF3A35}" srcOrd="0" destOrd="1" presId="urn:microsoft.com/office/officeart/2005/8/layout/vList5"/>
    <dgm:cxn modelId="{594CB6A0-7669-437A-A69A-8FD6B5C4C15A}" srcId="{DC96F240-2E9F-47C1-BA49-C09074F423B1}" destId="{EBF01E11-5849-4DDC-A54D-6DE3C2A59877}" srcOrd="0" destOrd="0" parTransId="{8AF5A345-36FE-4BEF-BCFE-36606F95451C}" sibTransId="{BE4D7D45-8932-427F-AB5B-4859031767CE}"/>
    <dgm:cxn modelId="{887D62A4-0F67-4E71-A205-923BB0171EBF}" srcId="{ED28100D-1E13-4E62-80DD-11211DE8DCAD}" destId="{3C8595A0-F2B2-4018-A931-B8966DCF3AEE}" srcOrd="1" destOrd="0" parTransId="{E2479D75-41EA-4368-B682-A4DEBE514649}" sibTransId="{7AFCB395-20C2-4A2C-860B-9ED7DFA37E98}"/>
    <dgm:cxn modelId="{74B9DAB1-24F9-432B-81E2-4883094EAEAD}" srcId="{2004B46A-88FD-4299-96C0-43E58685EEA4}" destId="{79A354F3-B397-423A-9679-5EF1A4CB4906}" srcOrd="1" destOrd="0" parTransId="{86D7D810-1DB7-4EF7-91EC-326542CA5FCA}" sibTransId="{EDCA056F-E3E6-425C-BEBC-59AC2171DBE9}"/>
    <dgm:cxn modelId="{F37571B2-038D-41D9-80E8-52A2945BC375}" srcId="{B2B856C4-4BCB-41E2-A9DE-970462EA6466}" destId="{3A335941-42A5-4ECC-92C3-8A22A2561BA3}" srcOrd="1" destOrd="0" parTransId="{7A00AB76-823B-497E-A614-CBF51E21E6B4}" sibTransId="{D014B491-0EE2-4C2F-BF17-C232E2C837FF}"/>
    <dgm:cxn modelId="{AFE286C4-E3A9-4E97-AF90-D208F1E6FD42}" srcId="{2004B46A-88FD-4299-96C0-43E58685EEA4}" destId="{94E58ACC-E76B-4838-829E-D66C7576C86B}" srcOrd="0" destOrd="0" parTransId="{B6AFD959-BA96-407F-A48E-EF371A09A382}" sibTransId="{FFFA6648-5C2F-42F3-97D6-4A08BEE4346C}"/>
    <dgm:cxn modelId="{751DA7CC-EB01-45E5-A31E-9695E150C0EF}" type="presOf" srcId="{3A335941-42A5-4ECC-92C3-8A22A2561BA3}" destId="{F4A713EF-BB73-40F9-9B7D-187999EE86E1}" srcOrd="0" destOrd="1" presId="urn:microsoft.com/office/officeart/2005/8/layout/vList5"/>
    <dgm:cxn modelId="{B63E72CD-3665-4945-BA05-63C3E785D083}" type="presOf" srcId="{3C8595A0-F2B2-4018-A931-B8966DCF3AEE}" destId="{6C8D7AA3-C002-4B15-934C-CBF67EE09CAE}" srcOrd="0" destOrd="0" presId="urn:microsoft.com/office/officeart/2005/8/layout/vList5"/>
    <dgm:cxn modelId="{7D03BBCD-AC85-4143-BDA9-1698BD3DCC46}" type="presOf" srcId="{2F26FB34-B2AC-41A4-B7B7-E69808B1D012}" destId="{3E1D98F2-5DB1-49AD-B7D1-DEC395CD49D4}" srcOrd="0" destOrd="0" presId="urn:microsoft.com/office/officeart/2005/8/layout/vList5"/>
    <dgm:cxn modelId="{D86DA6D2-2D4C-4357-B1B2-161CAE3F169F}" type="presOf" srcId="{EBF01E11-5849-4DDC-A54D-6DE3C2A59877}" destId="{EAC19716-067B-49FE-BA4E-E7D11FBFACAF}" srcOrd="0" destOrd="0" presId="urn:microsoft.com/office/officeart/2005/8/layout/vList5"/>
    <dgm:cxn modelId="{1E1D82D8-EE0E-4C5E-B7AA-1E7BB97E791E}" srcId="{ED28100D-1E13-4E62-80DD-11211DE8DCAD}" destId="{DC96F240-2E9F-47C1-BA49-C09074F423B1}" srcOrd="2" destOrd="0" parTransId="{6E7337ED-E175-4D25-960A-1788859A2BEC}" sibTransId="{EF5186FE-B2F9-41F5-B555-555515BC5A95}"/>
    <dgm:cxn modelId="{FF8E01E0-3D0B-4662-A3B0-D762F7602A7D}" type="presOf" srcId="{31B13F8D-2D9E-4ACB-8A4D-693C4417C081}" destId="{F4A713EF-BB73-40F9-9B7D-187999EE86E1}" srcOrd="0" destOrd="0" presId="urn:microsoft.com/office/officeart/2005/8/layout/vList5"/>
    <dgm:cxn modelId="{843CCAE2-764B-45EA-A0EB-C01225E443F6}" type="presOf" srcId="{B2B856C4-4BCB-41E2-A9DE-970462EA6466}" destId="{2055FDAF-F584-42B6-8E04-70222106F8D3}" srcOrd="0" destOrd="0" presId="urn:microsoft.com/office/officeart/2005/8/layout/vList5"/>
    <dgm:cxn modelId="{1A9062EA-240C-4C6C-A0DB-F29B5261A47E}" type="presOf" srcId="{94E58ACC-E76B-4838-829E-D66C7576C86B}" destId="{EDC5183C-0D2D-48B7-BDE8-255E7BBB3481}" srcOrd="0" destOrd="0" presId="urn:microsoft.com/office/officeart/2005/8/layout/vList5"/>
    <dgm:cxn modelId="{44B5AEEF-01E5-459D-808E-96277462B0C4}" srcId="{ED28100D-1E13-4E62-80DD-11211DE8DCAD}" destId="{B2B856C4-4BCB-41E2-A9DE-970462EA6466}" srcOrd="3" destOrd="0" parTransId="{C191FB1D-DF07-462F-BA66-C7906AEE55B2}" sibTransId="{7D622D7B-80B0-43F4-B839-60D9E13F1730}"/>
    <dgm:cxn modelId="{926B10F3-096E-4811-845B-B9A0B4F9D603}" type="presOf" srcId="{2004B46A-88FD-4299-96C0-43E58685EEA4}" destId="{17D8AA3B-9E4A-4AA8-9D6C-5D8A313477E6}" srcOrd="0" destOrd="0" presId="urn:microsoft.com/office/officeart/2005/8/layout/vList5"/>
    <dgm:cxn modelId="{4E43AFF3-4B07-4E38-AF0C-44AB987366C0}" srcId="{ED28100D-1E13-4E62-80DD-11211DE8DCAD}" destId="{AF02F621-8EC5-4AF2-9F9E-0CD5C951FCDE}" srcOrd="0" destOrd="0" parTransId="{25AE7B14-66A3-4AED-B913-A57640449569}" sibTransId="{39B3897A-BFC1-4E08-976F-37DD556A7576}"/>
    <dgm:cxn modelId="{6669B8FF-A715-4FE8-8A10-C3F8D5ADA2D4}" srcId="{AF02F621-8EC5-4AF2-9F9E-0CD5C951FCDE}" destId="{76B5F63D-6621-4D2E-9382-27BD656EDAAF}" srcOrd="0" destOrd="0" parTransId="{EEED1E15-63CC-425B-BB35-FB2869A5AC5B}" sibTransId="{BDA403D6-B8AE-4807-A81F-0416D07A99E6}"/>
    <dgm:cxn modelId="{2E87996F-129F-47B1-83C6-0DF452918C1D}" type="presParOf" srcId="{6A56CE72-3088-40CC-9AA3-785943FE830E}" destId="{AC12D18C-6F7B-4280-8251-8F0D2E8A5EE2}" srcOrd="0" destOrd="0" presId="urn:microsoft.com/office/officeart/2005/8/layout/vList5"/>
    <dgm:cxn modelId="{6A8C16D3-BA18-4D26-B89E-CA03908838B0}" type="presParOf" srcId="{AC12D18C-6F7B-4280-8251-8F0D2E8A5EE2}" destId="{983435A9-F5AE-4AE4-B816-381D56153897}" srcOrd="0" destOrd="0" presId="urn:microsoft.com/office/officeart/2005/8/layout/vList5"/>
    <dgm:cxn modelId="{CD71D226-E9F5-4511-BEBC-E8045EF3A734}" type="presParOf" srcId="{AC12D18C-6F7B-4280-8251-8F0D2E8A5EE2}" destId="{16D4AF86-1A8D-44BA-8AA7-7083CFBF3A35}" srcOrd="1" destOrd="0" presId="urn:microsoft.com/office/officeart/2005/8/layout/vList5"/>
    <dgm:cxn modelId="{05DA7847-8DBE-48B6-A98C-01A48AFB2833}" type="presParOf" srcId="{6A56CE72-3088-40CC-9AA3-785943FE830E}" destId="{3599912E-6034-4275-BCA4-3E09AAD8BF0B}" srcOrd="1" destOrd="0" presId="urn:microsoft.com/office/officeart/2005/8/layout/vList5"/>
    <dgm:cxn modelId="{9A439265-82C2-433D-B564-F1C4071FA082}" type="presParOf" srcId="{6A56CE72-3088-40CC-9AA3-785943FE830E}" destId="{FC0139CB-045F-482B-9A59-F65F9054C4A2}" srcOrd="2" destOrd="0" presId="urn:microsoft.com/office/officeart/2005/8/layout/vList5"/>
    <dgm:cxn modelId="{6DD67F0E-BCD7-4FE2-82DF-336E0AB94F7D}" type="presParOf" srcId="{FC0139CB-045F-482B-9A59-F65F9054C4A2}" destId="{6C8D7AA3-C002-4B15-934C-CBF67EE09CAE}" srcOrd="0" destOrd="0" presId="urn:microsoft.com/office/officeart/2005/8/layout/vList5"/>
    <dgm:cxn modelId="{5D6A26E0-F66A-466B-902D-DCFE6A200C7B}" type="presParOf" srcId="{FC0139CB-045F-482B-9A59-F65F9054C4A2}" destId="{3E1D98F2-5DB1-49AD-B7D1-DEC395CD49D4}" srcOrd="1" destOrd="0" presId="urn:microsoft.com/office/officeart/2005/8/layout/vList5"/>
    <dgm:cxn modelId="{D52BCF8A-7CEA-46C4-9DB9-18711E4F5EA8}" type="presParOf" srcId="{6A56CE72-3088-40CC-9AA3-785943FE830E}" destId="{683D038F-2FB4-4F81-B8BE-B00CCA1EC4E9}" srcOrd="3" destOrd="0" presId="urn:microsoft.com/office/officeart/2005/8/layout/vList5"/>
    <dgm:cxn modelId="{FA913531-6604-4E3B-B4AD-6FB817B451E6}" type="presParOf" srcId="{6A56CE72-3088-40CC-9AA3-785943FE830E}" destId="{B0A0978C-F217-43CD-9C36-867BD5A90FCD}" srcOrd="4" destOrd="0" presId="urn:microsoft.com/office/officeart/2005/8/layout/vList5"/>
    <dgm:cxn modelId="{48AB8180-00AD-4781-ABC0-4C7544F88441}" type="presParOf" srcId="{B0A0978C-F217-43CD-9C36-867BD5A90FCD}" destId="{EF38C1AF-FD33-42B3-A6C5-BF7B12F6AA99}" srcOrd="0" destOrd="0" presId="urn:microsoft.com/office/officeart/2005/8/layout/vList5"/>
    <dgm:cxn modelId="{2FD45917-AB25-405A-8030-1B511D7179E9}" type="presParOf" srcId="{B0A0978C-F217-43CD-9C36-867BD5A90FCD}" destId="{EAC19716-067B-49FE-BA4E-E7D11FBFACAF}" srcOrd="1" destOrd="0" presId="urn:microsoft.com/office/officeart/2005/8/layout/vList5"/>
    <dgm:cxn modelId="{D66AC326-E710-4B97-B92B-E0DC05AED0CE}" type="presParOf" srcId="{6A56CE72-3088-40CC-9AA3-785943FE830E}" destId="{6C412ECD-A140-4F38-B856-C53DD61B9D1E}" srcOrd="5" destOrd="0" presId="urn:microsoft.com/office/officeart/2005/8/layout/vList5"/>
    <dgm:cxn modelId="{13FE8768-8A2D-4AD7-A1F9-F7615C8DC6FE}" type="presParOf" srcId="{6A56CE72-3088-40CC-9AA3-785943FE830E}" destId="{BD590A49-233D-4E05-8411-E643B359B1D0}" srcOrd="6" destOrd="0" presId="urn:microsoft.com/office/officeart/2005/8/layout/vList5"/>
    <dgm:cxn modelId="{179A1701-5219-4A3E-B389-3FC0162231B8}" type="presParOf" srcId="{BD590A49-233D-4E05-8411-E643B359B1D0}" destId="{2055FDAF-F584-42B6-8E04-70222106F8D3}" srcOrd="0" destOrd="0" presId="urn:microsoft.com/office/officeart/2005/8/layout/vList5"/>
    <dgm:cxn modelId="{8B005787-93A4-41EB-AEB1-814CF00E75C8}" type="presParOf" srcId="{BD590A49-233D-4E05-8411-E643B359B1D0}" destId="{F4A713EF-BB73-40F9-9B7D-187999EE86E1}" srcOrd="1" destOrd="0" presId="urn:microsoft.com/office/officeart/2005/8/layout/vList5"/>
    <dgm:cxn modelId="{F35CCE41-DD5B-4C80-A298-479380A7D970}" type="presParOf" srcId="{6A56CE72-3088-40CC-9AA3-785943FE830E}" destId="{942BCA8E-5438-43D2-8CAB-3B71D708BC3F}" srcOrd="7" destOrd="0" presId="urn:microsoft.com/office/officeart/2005/8/layout/vList5"/>
    <dgm:cxn modelId="{ADEC41E2-2F4A-4FC2-9FD7-6E47A23E4663}" type="presParOf" srcId="{6A56CE72-3088-40CC-9AA3-785943FE830E}" destId="{BDE31E04-A808-4930-8436-7F298C66C1E9}" srcOrd="8" destOrd="0" presId="urn:microsoft.com/office/officeart/2005/8/layout/vList5"/>
    <dgm:cxn modelId="{4D4B0690-1F18-488E-805A-633B9FD8AD67}" type="presParOf" srcId="{BDE31E04-A808-4930-8436-7F298C66C1E9}" destId="{17D8AA3B-9E4A-4AA8-9D6C-5D8A313477E6}" srcOrd="0" destOrd="0" presId="urn:microsoft.com/office/officeart/2005/8/layout/vList5"/>
    <dgm:cxn modelId="{2F0E966B-5457-44A0-A06C-89B464A9B37A}" type="presParOf" srcId="{BDE31E04-A808-4930-8436-7F298C66C1E9}" destId="{EDC5183C-0D2D-48B7-BDE8-255E7BBB34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2F0737-AF44-4556-917A-6A65FE0A02D3}" type="doc">
      <dgm:prSet loTypeId="urn:microsoft.com/office/officeart/2005/8/layout/vList5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57AFC0F5-A218-4B8B-9D44-2E4DF2F3D8DE}">
      <dgm:prSet/>
      <dgm:spPr/>
      <dgm:t>
        <a:bodyPr/>
        <a:lstStyle/>
        <a:p>
          <a:r>
            <a:rPr lang="es-ES" b="1"/>
            <a:t>Proximidad, principio de realidad social</a:t>
          </a:r>
          <a:endParaRPr lang="en-US"/>
        </a:p>
      </dgm:t>
    </dgm:pt>
    <dgm:pt modelId="{F90E8425-E2DB-4871-8004-81266D40EA9B}" type="parTrans" cxnId="{4EA750E3-4111-471A-9224-CC11E3AE5086}">
      <dgm:prSet/>
      <dgm:spPr/>
      <dgm:t>
        <a:bodyPr/>
        <a:lstStyle/>
        <a:p>
          <a:endParaRPr lang="en-US"/>
        </a:p>
      </dgm:t>
    </dgm:pt>
    <dgm:pt modelId="{8AF2A0C2-FF87-431B-BC7B-24B9E6BDDBD0}" type="sibTrans" cxnId="{4EA750E3-4111-471A-9224-CC11E3AE5086}">
      <dgm:prSet/>
      <dgm:spPr/>
      <dgm:t>
        <a:bodyPr/>
        <a:lstStyle/>
        <a:p>
          <a:endParaRPr lang="en-US"/>
        </a:p>
      </dgm:t>
    </dgm:pt>
    <dgm:pt modelId="{179FDCCF-7C44-4CFD-8ECB-A9F2151F8360}">
      <dgm:prSet/>
      <dgm:spPr/>
      <dgm:t>
        <a:bodyPr/>
        <a:lstStyle/>
        <a:p>
          <a:r>
            <a:rPr lang="es-ES" b="1" dirty="0"/>
            <a:t>Abordaje  real, no matizado por narrativas</a:t>
          </a:r>
          <a:endParaRPr lang="en-US" dirty="0"/>
        </a:p>
      </dgm:t>
    </dgm:pt>
    <dgm:pt modelId="{7D48A1D5-6A05-449A-B532-528B4BAE6141}" type="parTrans" cxnId="{5BCCB083-B7C1-407D-87CA-464B03D82FC7}">
      <dgm:prSet/>
      <dgm:spPr/>
      <dgm:t>
        <a:bodyPr/>
        <a:lstStyle/>
        <a:p>
          <a:endParaRPr lang="en-US"/>
        </a:p>
      </dgm:t>
    </dgm:pt>
    <dgm:pt modelId="{57889A46-D5CF-4D8A-978F-CE9765E9609D}" type="sibTrans" cxnId="{5BCCB083-B7C1-407D-87CA-464B03D82FC7}">
      <dgm:prSet/>
      <dgm:spPr/>
      <dgm:t>
        <a:bodyPr/>
        <a:lstStyle/>
        <a:p>
          <a:endParaRPr lang="en-US"/>
        </a:p>
      </dgm:t>
    </dgm:pt>
    <dgm:pt modelId="{E2A1FC07-0150-474D-ABE2-8D6AA2F81716}">
      <dgm:prSet/>
      <dgm:spPr/>
      <dgm:t>
        <a:bodyPr/>
        <a:lstStyle/>
        <a:p>
          <a:r>
            <a:rPr lang="es-ES" b="1"/>
            <a:t>Migrantes como parte de la comunidad</a:t>
          </a:r>
          <a:endParaRPr lang="en-US"/>
        </a:p>
      </dgm:t>
    </dgm:pt>
    <dgm:pt modelId="{EAE5DAE7-1922-4B0E-8E28-F3D329EE7F01}" type="parTrans" cxnId="{9AE09FA6-4CBD-4313-AA15-58855E6964C9}">
      <dgm:prSet/>
      <dgm:spPr/>
      <dgm:t>
        <a:bodyPr/>
        <a:lstStyle/>
        <a:p>
          <a:endParaRPr lang="en-US"/>
        </a:p>
      </dgm:t>
    </dgm:pt>
    <dgm:pt modelId="{4383237E-0B1B-46FC-9123-4C475256A6B6}" type="sibTrans" cxnId="{9AE09FA6-4CBD-4313-AA15-58855E6964C9}">
      <dgm:prSet/>
      <dgm:spPr/>
      <dgm:t>
        <a:bodyPr/>
        <a:lstStyle/>
        <a:p>
          <a:endParaRPr lang="en-US"/>
        </a:p>
      </dgm:t>
    </dgm:pt>
    <dgm:pt modelId="{0D139942-31ED-4C47-BE01-F199C7929B37}">
      <dgm:prSet/>
      <dgm:spPr/>
      <dgm:t>
        <a:bodyPr/>
        <a:lstStyle/>
        <a:p>
          <a:r>
            <a:rPr lang="es-ES" b="1" dirty="0"/>
            <a:t>Vecinos, trabajadores/as, padres/madres de escuela, etc.</a:t>
          </a:r>
          <a:endParaRPr lang="en-US" dirty="0"/>
        </a:p>
      </dgm:t>
    </dgm:pt>
    <dgm:pt modelId="{CFB2FA73-FF16-4A5A-9313-BD5240EAD3D2}" type="parTrans" cxnId="{B2EA5E27-4A77-4027-B27E-83F737D0EB5B}">
      <dgm:prSet/>
      <dgm:spPr/>
      <dgm:t>
        <a:bodyPr/>
        <a:lstStyle/>
        <a:p>
          <a:endParaRPr lang="en-US"/>
        </a:p>
      </dgm:t>
    </dgm:pt>
    <dgm:pt modelId="{DE26E246-BD8E-4AA7-A668-699AA063D0AC}" type="sibTrans" cxnId="{B2EA5E27-4A77-4027-B27E-83F737D0EB5B}">
      <dgm:prSet/>
      <dgm:spPr/>
      <dgm:t>
        <a:bodyPr/>
        <a:lstStyle/>
        <a:p>
          <a:endParaRPr lang="en-US"/>
        </a:p>
      </dgm:t>
    </dgm:pt>
    <dgm:pt modelId="{A126C934-283A-4357-87D4-A4DBA42B2561}">
      <dgm:prSet/>
      <dgm:spPr/>
      <dgm:t>
        <a:bodyPr/>
        <a:lstStyle/>
        <a:p>
          <a:r>
            <a:rPr lang="es-ES" b="1"/>
            <a:t>NNA migrantes como niños/as </a:t>
          </a:r>
          <a:endParaRPr lang="en-US"/>
        </a:p>
      </dgm:t>
    </dgm:pt>
    <dgm:pt modelId="{E4BED963-6AAB-4565-A3E8-17E0D7E04F9F}" type="parTrans" cxnId="{3C6B68C9-5EEE-43D6-8A27-6808A347EEC8}">
      <dgm:prSet/>
      <dgm:spPr/>
      <dgm:t>
        <a:bodyPr/>
        <a:lstStyle/>
        <a:p>
          <a:endParaRPr lang="en-US"/>
        </a:p>
      </dgm:t>
    </dgm:pt>
    <dgm:pt modelId="{1D80C35A-0227-402D-9F5A-AA6493C34103}" type="sibTrans" cxnId="{3C6B68C9-5EEE-43D6-8A27-6808A347EEC8}">
      <dgm:prSet/>
      <dgm:spPr/>
      <dgm:t>
        <a:bodyPr/>
        <a:lstStyle/>
        <a:p>
          <a:endParaRPr lang="en-US"/>
        </a:p>
      </dgm:t>
    </dgm:pt>
    <dgm:pt modelId="{40750575-B55F-4804-B5FC-0EA9118AD45E}">
      <dgm:prSet/>
      <dgm:spPr/>
      <dgm:t>
        <a:bodyPr/>
        <a:lstStyle/>
        <a:p>
          <a:r>
            <a:rPr lang="es-ES" b="1" dirty="0"/>
            <a:t>Compañeros de escuela, de equipos deportivos, agrupaciones de jóvenes, NNA en situación de vulnerabilidad y en calle</a:t>
          </a:r>
          <a:endParaRPr lang="en-US" dirty="0"/>
        </a:p>
      </dgm:t>
    </dgm:pt>
    <dgm:pt modelId="{C75C8A9F-6941-4E8F-BE90-28C183A4F569}" type="parTrans" cxnId="{D3A246CA-FB65-493C-B42D-4B30B4F9DAEA}">
      <dgm:prSet/>
      <dgm:spPr/>
      <dgm:t>
        <a:bodyPr/>
        <a:lstStyle/>
        <a:p>
          <a:endParaRPr lang="en-US"/>
        </a:p>
      </dgm:t>
    </dgm:pt>
    <dgm:pt modelId="{F4B82243-D2EB-4385-8BAB-E4C2FC1571F3}" type="sibTrans" cxnId="{D3A246CA-FB65-493C-B42D-4B30B4F9DAEA}">
      <dgm:prSet/>
      <dgm:spPr/>
      <dgm:t>
        <a:bodyPr/>
        <a:lstStyle/>
        <a:p>
          <a:endParaRPr lang="en-US"/>
        </a:p>
      </dgm:t>
    </dgm:pt>
    <dgm:pt modelId="{F4EA7AE9-F42C-4856-B513-C4B56A07CF5E}">
      <dgm:prSet/>
      <dgm:spPr/>
      <dgm:t>
        <a:bodyPr/>
        <a:lstStyle/>
        <a:p>
          <a:r>
            <a:rPr lang="es-ES" b="1" dirty="0"/>
            <a:t>Lo local como espacio de protección</a:t>
          </a:r>
          <a:endParaRPr lang="en-US" dirty="0"/>
        </a:p>
      </dgm:t>
    </dgm:pt>
    <dgm:pt modelId="{9E1083FA-55D0-4088-8586-7E73B0B2D15C}" type="parTrans" cxnId="{B4619270-E10E-4804-8E75-C64E28E5B5C5}">
      <dgm:prSet/>
      <dgm:spPr/>
      <dgm:t>
        <a:bodyPr/>
        <a:lstStyle/>
        <a:p>
          <a:endParaRPr lang="en-US"/>
        </a:p>
      </dgm:t>
    </dgm:pt>
    <dgm:pt modelId="{218B6991-B955-4494-83F5-A2D87FB4DA02}" type="sibTrans" cxnId="{B4619270-E10E-4804-8E75-C64E28E5B5C5}">
      <dgm:prSet/>
      <dgm:spPr/>
      <dgm:t>
        <a:bodyPr/>
        <a:lstStyle/>
        <a:p>
          <a:endParaRPr lang="en-US"/>
        </a:p>
      </dgm:t>
    </dgm:pt>
    <dgm:pt modelId="{66807916-2E6E-4D23-8449-FCC17A7D7DF2}">
      <dgm:prSet/>
      <dgm:spPr/>
      <dgm:t>
        <a:bodyPr/>
        <a:lstStyle/>
        <a:p>
          <a:r>
            <a:rPr lang="es-ES" b="1" dirty="0"/>
            <a:t>Contextos nacionales </a:t>
          </a:r>
          <a:r>
            <a:rPr lang="es-ES" b="1" dirty="0" err="1"/>
            <a:t>criminalizantes</a:t>
          </a:r>
          <a:r>
            <a:rPr lang="es-ES" b="1" dirty="0"/>
            <a:t> y excluyentes</a:t>
          </a:r>
          <a:endParaRPr lang="en-US" dirty="0"/>
        </a:p>
      </dgm:t>
    </dgm:pt>
    <dgm:pt modelId="{29DCE2BC-3782-42B9-88E5-1D3CACD631B1}" type="parTrans" cxnId="{DB4E7DE0-3C6F-411B-96A6-4359C1FC0329}">
      <dgm:prSet/>
      <dgm:spPr/>
      <dgm:t>
        <a:bodyPr/>
        <a:lstStyle/>
        <a:p>
          <a:endParaRPr lang="en-US"/>
        </a:p>
      </dgm:t>
    </dgm:pt>
    <dgm:pt modelId="{E0D6E65D-5A18-4186-9502-8D454D9476F5}" type="sibTrans" cxnId="{DB4E7DE0-3C6F-411B-96A6-4359C1FC0329}">
      <dgm:prSet/>
      <dgm:spPr/>
      <dgm:t>
        <a:bodyPr/>
        <a:lstStyle/>
        <a:p>
          <a:endParaRPr lang="en-US"/>
        </a:p>
      </dgm:t>
    </dgm:pt>
    <dgm:pt modelId="{AA36CB6F-97C0-42F1-88C7-93F033D17CD1}">
      <dgm:prSet/>
      <dgm:spPr/>
      <dgm:t>
        <a:bodyPr/>
        <a:lstStyle/>
        <a:p>
          <a:r>
            <a:rPr lang="es-ES" b="1" dirty="0"/>
            <a:t>La infancia y lo local, claves para inclusión y desarrollo</a:t>
          </a:r>
          <a:endParaRPr lang="en-US" dirty="0"/>
        </a:p>
      </dgm:t>
    </dgm:pt>
    <dgm:pt modelId="{E677FC52-3975-40D5-875E-0C1558718256}" type="parTrans" cxnId="{9BEB1DC5-640B-4F69-8687-779B8CF527B9}">
      <dgm:prSet/>
      <dgm:spPr/>
      <dgm:t>
        <a:bodyPr/>
        <a:lstStyle/>
        <a:p>
          <a:endParaRPr lang="en-US"/>
        </a:p>
      </dgm:t>
    </dgm:pt>
    <dgm:pt modelId="{613DACE2-FDE6-4E9C-B447-33C7F285855B}" type="sibTrans" cxnId="{9BEB1DC5-640B-4F69-8687-779B8CF527B9}">
      <dgm:prSet/>
      <dgm:spPr/>
      <dgm:t>
        <a:bodyPr/>
        <a:lstStyle/>
        <a:p>
          <a:endParaRPr lang="en-US"/>
        </a:p>
      </dgm:t>
    </dgm:pt>
    <dgm:pt modelId="{97D29222-DC4C-4DF4-8EED-CFA6B44A16A8}">
      <dgm:prSet/>
      <dgm:spPr/>
      <dgm:t>
        <a:bodyPr/>
        <a:lstStyle/>
        <a:p>
          <a:r>
            <a:rPr lang="es-ES" b="1" dirty="0"/>
            <a:t>Voces de NNA, en general, y de NNA migrantes en particular</a:t>
          </a:r>
          <a:endParaRPr lang="en-US" dirty="0"/>
        </a:p>
      </dgm:t>
    </dgm:pt>
    <dgm:pt modelId="{99AE56E9-459A-4C02-ACCD-2117E955D899}" type="parTrans" cxnId="{CB3AB3F3-4B54-49AD-9D20-899260AC402F}">
      <dgm:prSet/>
      <dgm:spPr/>
      <dgm:t>
        <a:bodyPr/>
        <a:lstStyle/>
        <a:p>
          <a:endParaRPr lang="en-US"/>
        </a:p>
      </dgm:t>
    </dgm:pt>
    <dgm:pt modelId="{EBD2BD13-39F1-45C6-BFCA-0520C0B0D9C7}" type="sibTrans" cxnId="{CB3AB3F3-4B54-49AD-9D20-899260AC402F}">
      <dgm:prSet/>
      <dgm:spPr/>
      <dgm:t>
        <a:bodyPr/>
        <a:lstStyle/>
        <a:p>
          <a:endParaRPr lang="en-US"/>
        </a:p>
      </dgm:t>
    </dgm:pt>
    <dgm:pt modelId="{814CA282-804B-47DE-B3E1-DFA1F7DC6AAE}">
      <dgm:prSet/>
      <dgm:spPr/>
      <dgm:t>
        <a:bodyPr/>
        <a:lstStyle/>
        <a:p>
          <a:r>
            <a:rPr lang="es-AR" b="1" dirty="0"/>
            <a:t>Participación social</a:t>
          </a:r>
        </a:p>
      </dgm:t>
    </dgm:pt>
    <dgm:pt modelId="{D4905754-78F2-4C0E-82E7-B61AE4D70AA6}" type="parTrans" cxnId="{EAB4286B-ADEF-4AA9-92E9-B5DEAA02D298}">
      <dgm:prSet/>
      <dgm:spPr/>
      <dgm:t>
        <a:bodyPr/>
        <a:lstStyle/>
        <a:p>
          <a:endParaRPr lang="es-AR"/>
        </a:p>
      </dgm:t>
    </dgm:pt>
    <dgm:pt modelId="{98B8BBD9-A7D2-476D-81D2-C6D9DBCD4FCC}" type="sibTrans" cxnId="{EAB4286B-ADEF-4AA9-92E9-B5DEAA02D298}">
      <dgm:prSet/>
      <dgm:spPr/>
      <dgm:t>
        <a:bodyPr/>
        <a:lstStyle/>
        <a:p>
          <a:endParaRPr lang="es-AR"/>
        </a:p>
      </dgm:t>
    </dgm:pt>
    <dgm:pt modelId="{4E12277C-BF9D-4123-8F75-B3DDA2E009BD}" type="pres">
      <dgm:prSet presAssocID="{532F0737-AF44-4556-917A-6A65FE0A02D3}" presName="Name0" presStyleCnt="0">
        <dgm:presLayoutVars>
          <dgm:dir/>
          <dgm:animLvl val="lvl"/>
          <dgm:resizeHandles val="exact"/>
        </dgm:presLayoutVars>
      </dgm:prSet>
      <dgm:spPr/>
    </dgm:pt>
    <dgm:pt modelId="{007383DB-9C39-4BDD-AA24-E29463A80F48}" type="pres">
      <dgm:prSet presAssocID="{57AFC0F5-A218-4B8B-9D44-2E4DF2F3D8DE}" presName="linNode" presStyleCnt="0"/>
      <dgm:spPr/>
    </dgm:pt>
    <dgm:pt modelId="{B588B27D-D54F-4CD1-83B3-9977EBECCBCB}" type="pres">
      <dgm:prSet presAssocID="{57AFC0F5-A218-4B8B-9D44-2E4DF2F3D8DE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043B5321-D999-49DE-A4B3-4B978B2E0B26}" type="pres">
      <dgm:prSet presAssocID="{57AFC0F5-A218-4B8B-9D44-2E4DF2F3D8DE}" presName="descendantText" presStyleLbl="alignAccFollowNode1" presStyleIdx="0" presStyleCnt="5" custLinFactNeighborX="-66">
        <dgm:presLayoutVars>
          <dgm:bulletEnabled val="1"/>
        </dgm:presLayoutVars>
      </dgm:prSet>
      <dgm:spPr/>
    </dgm:pt>
    <dgm:pt modelId="{8BEC0E65-4314-4BF5-BF91-020555319DE1}" type="pres">
      <dgm:prSet presAssocID="{8AF2A0C2-FF87-431B-BC7B-24B9E6BDDBD0}" presName="sp" presStyleCnt="0"/>
      <dgm:spPr/>
    </dgm:pt>
    <dgm:pt modelId="{D09B517A-EBD2-4775-9CB4-11341FD52713}" type="pres">
      <dgm:prSet presAssocID="{E2A1FC07-0150-474D-ABE2-8D6AA2F81716}" presName="linNode" presStyleCnt="0"/>
      <dgm:spPr/>
    </dgm:pt>
    <dgm:pt modelId="{25147564-7071-4D08-B7BA-BDD7B4A9F72B}" type="pres">
      <dgm:prSet presAssocID="{E2A1FC07-0150-474D-ABE2-8D6AA2F81716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585D2657-CFD4-4266-9433-B481369510B4}" type="pres">
      <dgm:prSet presAssocID="{E2A1FC07-0150-474D-ABE2-8D6AA2F81716}" presName="descendantText" presStyleLbl="alignAccFollowNode1" presStyleIdx="1" presStyleCnt="5">
        <dgm:presLayoutVars>
          <dgm:bulletEnabled val="1"/>
        </dgm:presLayoutVars>
      </dgm:prSet>
      <dgm:spPr/>
    </dgm:pt>
    <dgm:pt modelId="{BEC1C20E-141C-41BF-9CD4-2C03D6E1F431}" type="pres">
      <dgm:prSet presAssocID="{4383237E-0B1B-46FC-9123-4C475256A6B6}" presName="sp" presStyleCnt="0"/>
      <dgm:spPr/>
    </dgm:pt>
    <dgm:pt modelId="{CD540BAE-8AAD-4777-9EE0-C72BAA17D032}" type="pres">
      <dgm:prSet presAssocID="{A126C934-283A-4357-87D4-A4DBA42B2561}" presName="linNode" presStyleCnt="0"/>
      <dgm:spPr/>
    </dgm:pt>
    <dgm:pt modelId="{E1A97030-4366-4F45-9953-C5DF0FA78534}" type="pres">
      <dgm:prSet presAssocID="{A126C934-283A-4357-87D4-A4DBA42B2561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A0C4D153-5E60-4942-9985-122494DD17D8}" type="pres">
      <dgm:prSet presAssocID="{A126C934-283A-4357-87D4-A4DBA42B2561}" presName="descendantText" presStyleLbl="alignAccFollowNode1" presStyleIdx="2" presStyleCnt="5">
        <dgm:presLayoutVars>
          <dgm:bulletEnabled val="1"/>
        </dgm:presLayoutVars>
      </dgm:prSet>
      <dgm:spPr/>
    </dgm:pt>
    <dgm:pt modelId="{84C8ACA0-5F8A-49D8-A490-067AC8162223}" type="pres">
      <dgm:prSet presAssocID="{1D80C35A-0227-402D-9F5A-AA6493C34103}" presName="sp" presStyleCnt="0"/>
      <dgm:spPr/>
    </dgm:pt>
    <dgm:pt modelId="{93E1E5BF-253B-4961-804F-65CECCED0DBD}" type="pres">
      <dgm:prSet presAssocID="{F4EA7AE9-F42C-4856-B513-C4B56A07CF5E}" presName="linNode" presStyleCnt="0"/>
      <dgm:spPr/>
    </dgm:pt>
    <dgm:pt modelId="{2E15DC4F-E1B3-4238-BF6F-E0F99E439C11}" type="pres">
      <dgm:prSet presAssocID="{F4EA7AE9-F42C-4856-B513-C4B56A07CF5E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1364698E-3162-4982-B521-85D544339CFF}" type="pres">
      <dgm:prSet presAssocID="{F4EA7AE9-F42C-4856-B513-C4B56A07CF5E}" presName="descendantText" presStyleLbl="alignAccFollowNode1" presStyleIdx="3" presStyleCnt="5">
        <dgm:presLayoutVars>
          <dgm:bulletEnabled val="1"/>
        </dgm:presLayoutVars>
      </dgm:prSet>
      <dgm:spPr/>
    </dgm:pt>
    <dgm:pt modelId="{B78E1D3F-3F35-48B4-BCA2-000279705CBC}" type="pres">
      <dgm:prSet presAssocID="{218B6991-B955-4494-83F5-A2D87FB4DA02}" presName="sp" presStyleCnt="0"/>
      <dgm:spPr/>
    </dgm:pt>
    <dgm:pt modelId="{A11A6BBE-458D-4ECD-85D1-939D7398C59A}" type="pres">
      <dgm:prSet presAssocID="{AA36CB6F-97C0-42F1-88C7-93F033D17CD1}" presName="linNode" presStyleCnt="0"/>
      <dgm:spPr/>
    </dgm:pt>
    <dgm:pt modelId="{84D53AFD-9A0D-4BB1-97CF-3B72960BD79B}" type="pres">
      <dgm:prSet presAssocID="{AA36CB6F-97C0-42F1-88C7-93F033D17CD1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143E219E-BBA5-4C57-A9DB-AAE758677533}" type="pres">
      <dgm:prSet presAssocID="{AA36CB6F-97C0-42F1-88C7-93F033D17CD1}" presName="descendantText" presStyleLbl="alignAccFollowNode1" presStyleIdx="4" presStyleCnt="5" custLinFactY="100000" custLinFactNeighborX="-4066" custLinFactNeighborY="145393">
        <dgm:presLayoutVars>
          <dgm:bulletEnabled val="1"/>
        </dgm:presLayoutVars>
      </dgm:prSet>
      <dgm:spPr/>
    </dgm:pt>
    <dgm:pt modelId="{FF83B401-81DE-42AF-AD87-A27BE3404C9E}" type="pres">
      <dgm:prSet presAssocID="{613DACE2-FDE6-4E9C-B447-33C7F285855B}" presName="sp" presStyleCnt="0"/>
      <dgm:spPr/>
    </dgm:pt>
    <dgm:pt modelId="{54E9D8C1-BA8E-4AAA-85B7-CA3AED738B55}" type="pres">
      <dgm:prSet presAssocID="{814CA282-804B-47DE-B3E1-DFA1F7DC6AAE}" presName="linNode" presStyleCnt="0"/>
      <dgm:spPr/>
    </dgm:pt>
    <dgm:pt modelId="{8AC25BF5-7382-4AB7-9BDA-03670E689F65}" type="pres">
      <dgm:prSet presAssocID="{814CA282-804B-47DE-B3E1-DFA1F7DC6AAE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3AAF3224-3530-47FB-83BD-28940A89C7EE}" type="presOf" srcId="{814CA282-804B-47DE-B3E1-DFA1F7DC6AAE}" destId="{8AC25BF5-7382-4AB7-9BDA-03670E689F65}" srcOrd="0" destOrd="0" presId="urn:microsoft.com/office/officeart/2005/8/layout/vList5"/>
    <dgm:cxn modelId="{B2EA5E27-4A77-4027-B27E-83F737D0EB5B}" srcId="{E2A1FC07-0150-474D-ABE2-8D6AA2F81716}" destId="{0D139942-31ED-4C47-BE01-F199C7929B37}" srcOrd="0" destOrd="0" parTransId="{CFB2FA73-FF16-4A5A-9313-BD5240EAD3D2}" sibTransId="{DE26E246-BD8E-4AA7-A668-699AA063D0AC}"/>
    <dgm:cxn modelId="{47522E46-31E1-439A-8A4B-4A5F3F4B0AEF}" type="presOf" srcId="{F4EA7AE9-F42C-4856-B513-C4B56A07CF5E}" destId="{2E15DC4F-E1B3-4238-BF6F-E0F99E439C11}" srcOrd="0" destOrd="0" presId="urn:microsoft.com/office/officeart/2005/8/layout/vList5"/>
    <dgm:cxn modelId="{06135046-0D6F-4659-8CD3-1CED881341BB}" type="presOf" srcId="{179FDCCF-7C44-4CFD-8ECB-A9F2151F8360}" destId="{043B5321-D999-49DE-A4B3-4B978B2E0B26}" srcOrd="0" destOrd="0" presId="urn:microsoft.com/office/officeart/2005/8/layout/vList5"/>
    <dgm:cxn modelId="{EAB4286B-ADEF-4AA9-92E9-B5DEAA02D298}" srcId="{532F0737-AF44-4556-917A-6A65FE0A02D3}" destId="{814CA282-804B-47DE-B3E1-DFA1F7DC6AAE}" srcOrd="5" destOrd="0" parTransId="{D4905754-78F2-4C0E-82E7-B61AE4D70AA6}" sibTransId="{98B8BBD9-A7D2-476D-81D2-C6D9DBCD4FCC}"/>
    <dgm:cxn modelId="{B4619270-E10E-4804-8E75-C64E28E5B5C5}" srcId="{532F0737-AF44-4556-917A-6A65FE0A02D3}" destId="{F4EA7AE9-F42C-4856-B513-C4B56A07CF5E}" srcOrd="3" destOrd="0" parTransId="{9E1083FA-55D0-4088-8586-7E73B0B2D15C}" sibTransId="{218B6991-B955-4494-83F5-A2D87FB4DA02}"/>
    <dgm:cxn modelId="{82AE5971-3D77-4377-989B-81BEF76E4517}" type="presOf" srcId="{E2A1FC07-0150-474D-ABE2-8D6AA2F81716}" destId="{25147564-7071-4D08-B7BA-BDD7B4A9F72B}" srcOrd="0" destOrd="0" presId="urn:microsoft.com/office/officeart/2005/8/layout/vList5"/>
    <dgm:cxn modelId="{8BDA9152-B435-40B9-88CF-E8D7EED6D699}" type="presOf" srcId="{0D139942-31ED-4C47-BE01-F199C7929B37}" destId="{585D2657-CFD4-4266-9433-B481369510B4}" srcOrd="0" destOrd="0" presId="urn:microsoft.com/office/officeart/2005/8/layout/vList5"/>
    <dgm:cxn modelId="{5BCCB083-B7C1-407D-87CA-464B03D82FC7}" srcId="{57AFC0F5-A218-4B8B-9D44-2E4DF2F3D8DE}" destId="{179FDCCF-7C44-4CFD-8ECB-A9F2151F8360}" srcOrd="0" destOrd="0" parTransId="{7D48A1D5-6A05-449A-B532-528B4BAE6141}" sibTransId="{57889A46-D5CF-4D8A-978F-CE9765E9609D}"/>
    <dgm:cxn modelId="{6E026586-4C32-4519-835B-F59784331701}" type="presOf" srcId="{AA36CB6F-97C0-42F1-88C7-93F033D17CD1}" destId="{84D53AFD-9A0D-4BB1-97CF-3B72960BD79B}" srcOrd="0" destOrd="0" presId="urn:microsoft.com/office/officeart/2005/8/layout/vList5"/>
    <dgm:cxn modelId="{9AE09FA6-4CBD-4313-AA15-58855E6964C9}" srcId="{532F0737-AF44-4556-917A-6A65FE0A02D3}" destId="{E2A1FC07-0150-474D-ABE2-8D6AA2F81716}" srcOrd="1" destOrd="0" parTransId="{EAE5DAE7-1922-4B0E-8E28-F3D329EE7F01}" sibTransId="{4383237E-0B1B-46FC-9123-4C475256A6B6}"/>
    <dgm:cxn modelId="{761254B3-6EE7-4B72-A835-E1CD87ED457C}" type="presOf" srcId="{A126C934-283A-4357-87D4-A4DBA42B2561}" destId="{E1A97030-4366-4F45-9953-C5DF0FA78534}" srcOrd="0" destOrd="0" presId="urn:microsoft.com/office/officeart/2005/8/layout/vList5"/>
    <dgm:cxn modelId="{33EBC6B4-CFAE-4A61-9DB4-90673A435963}" type="presOf" srcId="{57AFC0F5-A218-4B8B-9D44-2E4DF2F3D8DE}" destId="{B588B27D-D54F-4CD1-83B3-9977EBECCBCB}" srcOrd="0" destOrd="0" presId="urn:microsoft.com/office/officeart/2005/8/layout/vList5"/>
    <dgm:cxn modelId="{D6ECBDB8-75D4-49BA-9463-A21F1F320ECF}" type="presOf" srcId="{97D29222-DC4C-4DF4-8EED-CFA6B44A16A8}" destId="{143E219E-BBA5-4C57-A9DB-AAE758677533}" srcOrd="0" destOrd="0" presId="urn:microsoft.com/office/officeart/2005/8/layout/vList5"/>
    <dgm:cxn modelId="{CD1516BC-CFEA-4241-AEB3-58C36B8851F8}" type="presOf" srcId="{40750575-B55F-4804-B5FC-0EA9118AD45E}" destId="{A0C4D153-5E60-4942-9985-122494DD17D8}" srcOrd="0" destOrd="0" presId="urn:microsoft.com/office/officeart/2005/8/layout/vList5"/>
    <dgm:cxn modelId="{9BEB1DC5-640B-4F69-8687-779B8CF527B9}" srcId="{532F0737-AF44-4556-917A-6A65FE0A02D3}" destId="{AA36CB6F-97C0-42F1-88C7-93F033D17CD1}" srcOrd="4" destOrd="0" parTransId="{E677FC52-3975-40D5-875E-0C1558718256}" sibTransId="{613DACE2-FDE6-4E9C-B447-33C7F285855B}"/>
    <dgm:cxn modelId="{3C6B68C9-5EEE-43D6-8A27-6808A347EEC8}" srcId="{532F0737-AF44-4556-917A-6A65FE0A02D3}" destId="{A126C934-283A-4357-87D4-A4DBA42B2561}" srcOrd="2" destOrd="0" parTransId="{E4BED963-6AAB-4565-A3E8-17E0D7E04F9F}" sibTransId="{1D80C35A-0227-402D-9F5A-AA6493C34103}"/>
    <dgm:cxn modelId="{D3A246CA-FB65-493C-B42D-4B30B4F9DAEA}" srcId="{A126C934-283A-4357-87D4-A4DBA42B2561}" destId="{40750575-B55F-4804-B5FC-0EA9118AD45E}" srcOrd="0" destOrd="0" parTransId="{C75C8A9F-6941-4E8F-BE90-28C183A4F569}" sibTransId="{F4B82243-D2EB-4385-8BAB-E4C2FC1571F3}"/>
    <dgm:cxn modelId="{AD6845D8-4FDE-49F9-8FA4-775195C50569}" type="presOf" srcId="{532F0737-AF44-4556-917A-6A65FE0A02D3}" destId="{4E12277C-BF9D-4123-8F75-B3DDA2E009BD}" srcOrd="0" destOrd="0" presId="urn:microsoft.com/office/officeart/2005/8/layout/vList5"/>
    <dgm:cxn modelId="{DB4E7DE0-3C6F-411B-96A6-4359C1FC0329}" srcId="{F4EA7AE9-F42C-4856-B513-C4B56A07CF5E}" destId="{66807916-2E6E-4D23-8449-FCC17A7D7DF2}" srcOrd="0" destOrd="0" parTransId="{29DCE2BC-3782-42B9-88E5-1D3CACD631B1}" sibTransId="{E0D6E65D-5A18-4186-9502-8D454D9476F5}"/>
    <dgm:cxn modelId="{4EA750E3-4111-471A-9224-CC11E3AE5086}" srcId="{532F0737-AF44-4556-917A-6A65FE0A02D3}" destId="{57AFC0F5-A218-4B8B-9D44-2E4DF2F3D8DE}" srcOrd="0" destOrd="0" parTransId="{F90E8425-E2DB-4871-8004-81266D40EA9B}" sibTransId="{8AF2A0C2-FF87-431B-BC7B-24B9E6BDDBD0}"/>
    <dgm:cxn modelId="{7DEC04E8-557C-46B7-ABF7-22BDA5590FDF}" type="presOf" srcId="{66807916-2E6E-4D23-8449-FCC17A7D7DF2}" destId="{1364698E-3162-4982-B521-85D544339CFF}" srcOrd="0" destOrd="0" presId="urn:microsoft.com/office/officeart/2005/8/layout/vList5"/>
    <dgm:cxn modelId="{CB3AB3F3-4B54-49AD-9D20-899260AC402F}" srcId="{AA36CB6F-97C0-42F1-88C7-93F033D17CD1}" destId="{97D29222-DC4C-4DF4-8EED-CFA6B44A16A8}" srcOrd="0" destOrd="0" parTransId="{99AE56E9-459A-4C02-ACCD-2117E955D899}" sibTransId="{EBD2BD13-39F1-45C6-BFCA-0520C0B0D9C7}"/>
    <dgm:cxn modelId="{4123ED46-6001-40FF-9606-689801E7AE35}" type="presParOf" srcId="{4E12277C-BF9D-4123-8F75-B3DDA2E009BD}" destId="{007383DB-9C39-4BDD-AA24-E29463A80F48}" srcOrd="0" destOrd="0" presId="urn:microsoft.com/office/officeart/2005/8/layout/vList5"/>
    <dgm:cxn modelId="{07D5B39B-2288-487F-8770-F88BC4FDB93A}" type="presParOf" srcId="{007383DB-9C39-4BDD-AA24-E29463A80F48}" destId="{B588B27D-D54F-4CD1-83B3-9977EBECCBCB}" srcOrd="0" destOrd="0" presId="urn:microsoft.com/office/officeart/2005/8/layout/vList5"/>
    <dgm:cxn modelId="{47A3B02C-1876-413F-A83D-35C1DABBF1DA}" type="presParOf" srcId="{007383DB-9C39-4BDD-AA24-E29463A80F48}" destId="{043B5321-D999-49DE-A4B3-4B978B2E0B26}" srcOrd="1" destOrd="0" presId="urn:microsoft.com/office/officeart/2005/8/layout/vList5"/>
    <dgm:cxn modelId="{A8900702-B494-4453-9D21-10D7EB0CFADD}" type="presParOf" srcId="{4E12277C-BF9D-4123-8F75-B3DDA2E009BD}" destId="{8BEC0E65-4314-4BF5-BF91-020555319DE1}" srcOrd="1" destOrd="0" presId="urn:microsoft.com/office/officeart/2005/8/layout/vList5"/>
    <dgm:cxn modelId="{C4788963-76DA-41E2-8FE2-77DBFFB14938}" type="presParOf" srcId="{4E12277C-BF9D-4123-8F75-B3DDA2E009BD}" destId="{D09B517A-EBD2-4775-9CB4-11341FD52713}" srcOrd="2" destOrd="0" presId="urn:microsoft.com/office/officeart/2005/8/layout/vList5"/>
    <dgm:cxn modelId="{F807D4AC-7823-4742-9EA2-9394745C03CE}" type="presParOf" srcId="{D09B517A-EBD2-4775-9CB4-11341FD52713}" destId="{25147564-7071-4D08-B7BA-BDD7B4A9F72B}" srcOrd="0" destOrd="0" presId="urn:microsoft.com/office/officeart/2005/8/layout/vList5"/>
    <dgm:cxn modelId="{2F30F2D1-A10B-4526-AB43-84B0E9CAFAA6}" type="presParOf" srcId="{D09B517A-EBD2-4775-9CB4-11341FD52713}" destId="{585D2657-CFD4-4266-9433-B481369510B4}" srcOrd="1" destOrd="0" presId="urn:microsoft.com/office/officeart/2005/8/layout/vList5"/>
    <dgm:cxn modelId="{3DBCECDC-5B8A-42E4-9FC5-142EE51A4AD6}" type="presParOf" srcId="{4E12277C-BF9D-4123-8F75-B3DDA2E009BD}" destId="{BEC1C20E-141C-41BF-9CD4-2C03D6E1F431}" srcOrd="3" destOrd="0" presId="urn:microsoft.com/office/officeart/2005/8/layout/vList5"/>
    <dgm:cxn modelId="{3F92DD32-93B9-49A3-B5D2-642F7866DEFE}" type="presParOf" srcId="{4E12277C-BF9D-4123-8F75-B3DDA2E009BD}" destId="{CD540BAE-8AAD-4777-9EE0-C72BAA17D032}" srcOrd="4" destOrd="0" presId="urn:microsoft.com/office/officeart/2005/8/layout/vList5"/>
    <dgm:cxn modelId="{5D597184-3ED0-4329-905E-09563882FEB6}" type="presParOf" srcId="{CD540BAE-8AAD-4777-9EE0-C72BAA17D032}" destId="{E1A97030-4366-4F45-9953-C5DF0FA78534}" srcOrd="0" destOrd="0" presId="urn:microsoft.com/office/officeart/2005/8/layout/vList5"/>
    <dgm:cxn modelId="{90F7D916-D74A-47D2-BEAA-7458830457DC}" type="presParOf" srcId="{CD540BAE-8AAD-4777-9EE0-C72BAA17D032}" destId="{A0C4D153-5E60-4942-9985-122494DD17D8}" srcOrd="1" destOrd="0" presId="urn:microsoft.com/office/officeart/2005/8/layout/vList5"/>
    <dgm:cxn modelId="{C8396087-93BB-4AA0-B06D-49AC6B4A31FD}" type="presParOf" srcId="{4E12277C-BF9D-4123-8F75-B3DDA2E009BD}" destId="{84C8ACA0-5F8A-49D8-A490-067AC8162223}" srcOrd="5" destOrd="0" presId="urn:microsoft.com/office/officeart/2005/8/layout/vList5"/>
    <dgm:cxn modelId="{FEA75AD5-7ADB-42CE-AA3A-D5123C277262}" type="presParOf" srcId="{4E12277C-BF9D-4123-8F75-B3DDA2E009BD}" destId="{93E1E5BF-253B-4961-804F-65CECCED0DBD}" srcOrd="6" destOrd="0" presId="urn:microsoft.com/office/officeart/2005/8/layout/vList5"/>
    <dgm:cxn modelId="{85306B5F-0114-45A3-84D0-AAA70BC88228}" type="presParOf" srcId="{93E1E5BF-253B-4961-804F-65CECCED0DBD}" destId="{2E15DC4F-E1B3-4238-BF6F-E0F99E439C11}" srcOrd="0" destOrd="0" presId="urn:microsoft.com/office/officeart/2005/8/layout/vList5"/>
    <dgm:cxn modelId="{CC5E277E-FEC7-4DF4-86FF-CA094DB218A6}" type="presParOf" srcId="{93E1E5BF-253B-4961-804F-65CECCED0DBD}" destId="{1364698E-3162-4982-B521-85D544339CFF}" srcOrd="1" destOrd="0" presId="urn:microsoft.com/office/officeart/2005/8/layout/vList5"/>
    <dgm:cxn modelId="{0EE5F6DE-ABB2-4387-B803-8509FD1D6E89}" type="presParOf" srcId="{4E12277C-BF9D-4123-8F75-B3DDA2E009BD}" destId="{B78E1D3F-3F35-48B4-BCA2-000279705CBC}" srcOrd="7" destOrd="0" presId="urn:microsoft.com/office/officeart/2005/8/layout/vList5"/>
    <dgm:cxn modelId="{15148C01-4C16-4C1F-8BB7-2BDEF2B675EA}" type="presParOf" srcId="{4E12277C-BF9D-4123-8F75-B3DDA2E009BD}" destId="{A11A6BBE-458D-4ECD-85D1-939D7398C59A}" srcOrd="8" destOrd="0" presId="urn:microsoft.com/office/officeart/2005/8/layout/vList5"/>
    <dgm:cxn modelId="{F201EF5B-745A-42E0-AC1B-EB33D862EE77}" type="presParOf" srcId="{A11A6BBE-458D-4ECD-85D1-939D7398C59A}" destId="{84D53AFD-9A0D-4BB1-97CF-3B72960BD79B}" srcOrd="0" destOrd="0" presId="urn:microsoft.com/office/officeart/2005/8/layout/vList5"/>
    <dgm:cxn modelId="{5D77813C-5B90-49A4-8E12-A5B2B208C841}" type="presParOf" srcId="{A11A6BBE-458D-4ECD-85D1-939D7398C59A}" destId="{143E219E-BBA5-4C57-A9DB-AAE758677533}" srcOrd="1" destOrd="0" presId="urn:microsoft.com/office/officeart/2005/8/layout/vList5"/>
    <dgm:cxn modelId="{C26DB02D-4385-4C80-B1A3-78734C718967}" type="presParOf" srcId="{4E12277C-BF9D-4123-8F75-B3DDA2E009BD}" destId="{FF83B401-81DE-42AF-AD87-A27BE3404C9E}" srcOrd="9" destOrd="0" presId="urn:microsoft.com/office/officeart/2005/8/layout/vList5"/>
    <dgm:cxn modelId="{4C74EE33-85DA-48CB-A4C9-29D4DA031168}" type="presParOf" srcId="{4E12277C-BF9D-4123-8F75-B3DDA2E009BD}" destId="{54E9D8C1-BA8E-4AAA-85B7-CA3AED738B55}" srcOrd="10" destOrd="0" presId="urn:microsoft.com/office/officeart/2005/8/layout/vList5"/>
    <dgm:cxn modelId="{B9F50240-3955-4197-90B8-5F086FC8DA2E}" type="presParOf" srcId="{54E9D8C1-BA8E-4AAA-85B7-CA3AED738B55}" destId="{8AC25BF5-7382-4AB7-9BDA-03670E689F6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1F7DDB-B40B-42DF-BE55-D849B16640F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985E37-3CA8-4DEF-BC4F-86757E69D708}">
      <dgm:prSet/>
      <dgm:spPr/>
      <dgm:t>
        <a:bodyPr/>
        <a:lstStyle/>
        <a:p>
          <a:r>
            <a:rPr lang="es-AR" b="1" i="0" baseline="0"/>
            <a:t>Presencia creciente de NNA en contexto de movilidad humana</a:t>
          </a:r>
          <a:endParaRPr lang="en-US"/>
        </a:p>
      </dgm:t>
    </dgm:pt>
    <dgm:pt modelId="{63F4743F-8143-4FED-BE2E-72BB4049DF1E}" type="parTrans" cxnId="{11ADD32A-8EF1-4FC4-BB0C-4296B4AD9E2C}">
      <dgm:prSet/>
      <dgm:spPr/>
      <dgm:t>
        <a:bodyPr/>
        <a:lstStyle/>
        <a:p>
          <a:endParaRPr lang="en-US"/>
        </a:p>
      </dgm:t>
    </dgm:pt>
    <dgm:pt modelId="{59A03B5E-E935-4986-95B7-76181E166B8D}" type="sibTrans" cxnId="{11ADD32A-8EF1-4FC4-BB0C-4296B4AD9E2C}">
      <dgm:prSet/>
      <dgm:spPr/>
      <dgm:t>
        <a:bodyPr/>
        <a:lstStyle/>
        <a:p>
          <a:endParaRPr lang="en-US"/>
        </a:p>
      </dgm:t>
    </dgm:pt>
    <dgm:pt modelId="{044F9839-CA8E-4A7F-B441-2C3957633BF8}">
      <dgm:prSet/>
      <dgm:spPr/>
      <dgm:t>
        <a:bodyPr/>
        <a:lstStyle/>
        <a:p>
          <a:r>
            <a:rPr lang="es-AR" b="1" dirty="0"/>
            <a:t>Cambios cuantitativos y cualitativos</a:t>
          </a:r>
          <a:endParaRPr lang="en-US" dirty="0"/>
        </a:p>
      </dgm:t>
    </dgm:pt>
    <dgm:pt modelId="{BD23FA96-8527-4A9D-B428-7D85D4D9F9EA}" type="parTrans" cxnId="{6DD6AD8D-32D1-432D-9415-F89044018C64}">
      <dgm:prSet/>
      <dgm:spPr/>
      <dgm:t>
        <a:bodyPr/>
        <a:lstStyle/>
        <a:p>
          <a:endParaRPr lang="en-US"/>
        </a:p>
      </dgm:t>
    </dgm:pt>
    <dgm:pt modelId="{0E0D7DBB-0093-4A30-9268-02827C6D5F85}" type="sibTrans" cxnId="{6DD6AD8D-32D1-432D-9415-F89044018C64}">
      <dgm:prSet/>
      <dgm:spPr/>
      <dgm:t>
        <a:bodyPr/>
        <a:lstStyle/>
        <a:p>
          <a:endParaRPr lang="en-US"/>
        </a:p>
      </dgm:t>
    </dgm:pt>
    <dgm:pt modelId="{487AC346-86C5-4969-8E9B-02941D92679F}">
      <dgm:prSet/>
      <dgm:spPr/>
      <dgm:t>
        <a:bodyPr/>
        <a:lstStyle/>
        <a:p>
          <a:r>
            <a:rPr lang="es-AR" b="1"/>
            <a:t>Niñez no acompañada y separada</a:t>
          </a:r>
          <a:endParaRPr lang="en-US"/>
        </a:p>
      </dgm:t>
    </dgm:pt>
    <dgm:pt modelId="{363C36DD-56C8-4CC0-8A8A-840CBC5924C0}" type="parTrans" cxnId="{975E64FA-3DAD-4816-B553-7778EB732094}">
      <dgm:prSet/>
      <dgm:spPr/>
      <dgm:t>
        <a:bodyPr/>
        <a:lstStyle/>
        <a:p>
          <a:endParaRPr lang="en-US"/>
        </a:p>
      </dgm:t>
    </dgm:pt>
    <dgm:pt modelId="{D2CA45DE-B280-4438-88DC-C05C15EA1F98}" type="sibTrans" cxnId="{975E64FA-3DAD-4816-B553-7778EB732094}">
      <dgm:prSet/>
      <dgm:spPr/>
      <dgm:t>
        <a:bodyPr/>
        <a:lstStyle/>
        <a:p>
          <a:endParaRPr lang="en-US"/>
        </a:p>
      </dgm:t>
    </dgm:pt>
    <dgm:pt modelId="{13F09125-8F48-4BC0-A143-CB358C797F3F}">
      <dgm:prSet/>
      <dgm:spPr/>
      <dgm:t>
        <a:bodyPr/>
        <a:lstStyle/>
        <a:p>
          <a:r>
            <a:rPr lang="es-AR" b="1" dirty="0"/>
            <a:t>Variedad de situaciones en tránsito y destino </a:t>
          </a:r>
          <a:endParaRPr lang="en-US" dirty="0"/>
        </a:p>
      </dgm:t>
    </dgm:pt>
    <dgm:pt modelId="{E38421DB-1B07-48FD-9AC1-03984670C849}" type="parTrans" cxnId="{B432628A-D20B-417B-8689-5C08064CECEC}">
      <dgm:prSet/>
      <dgm:spPr/>
      <dgm:t>
        <a:bodyPr/>
        <a:lstStyle/>
        <a:p>
          <a:endParaRPr lang="en-US"/>
        </a:p>
      </dgm:t>
    </dgm:pt>
    <dgm:pt modelId="{38D8DBFE-B13C-4823-9FC1-1DD5B85EFEFF}" type="sibTrans" cxnId="{B432628A-D20B-417B-8689-5C08064CECEC}">
      <dgm:prSet/>
      <dgm:spPr/>
      <dgm:t>
        <a:bodyPr/>
        <a:lstStyle/>
        <a:p>
          <a:endParaRPr lang="en-US"/>
        </a:p>
      </dgm:t>
    </dgm:pt>
    <dgm:pt modelId="{8AF44732-6E10-44BA-AC4E-9CCB969D0E9C}">
      <dgm:prSet/>
      <dgm:spPr/>
      <dgm:t>
        <a:bodyPr/>
        <a:lstStyle/>
        <a:p>
          <a:r>
            <a:rPr lang="es-AR" b="1"/>
            <a:t>Irregularidad de la movilidad humana</a:t>
          </a:r>
          <a:endParaRPr lang="en-US"/>
        </a:p>
      </dgm:t>
    </dgm:pt>
    <dgm:pt modelId="{862DFEC3-84BA-4E17-A1E1-31A8ED455AEF}" type="parTrans" cxnId="{437A1158-696B-4DFC-A2F4-062C5E0A6DB0}">
      <dgm:prSet/>
      <dgm:spPr/>
      <dgm:t>
        <a:bodyPr/>
        <a:lstStyle/>
        <a:p>
          <a:endParaRPr lang="en-US"/>
        </a:p>
      </dgm:t>
    </dgm:pt>
    <dgm:pt modelId="{8A865FB6-4D0A-47D4-B8B5-FA7FE1F06345}" type="sibTrans" cxnId="{437A1158-696B-4DFC-A2F4-062C5E0A6DB0}">
      <dgm:prSet/>
      <dgm:spPr/>
      <dgm:t>
        <a:bodyPr/>
        <a:lstStyle/>
        <a:p>
          <a:endParaRPr lang="en-US"/>
        </a:p>
      </dgm:t>
    </dgm:pt>
    <dgm:pt modelId="{B4133011-D8B8-4F75-8ADA-A51594D08AE9}">
      <dgm:prSet/>
      <dgm:spPr/>
      <dgm:t>
        <a:bodyPr/>
        <a:lstStyle/>
        <a:p>
          <a:r>
            <a:rPr lang="es-AR" b="1" dirty="0"/>
            <a:t>Factor estructural y condiciones de vulnerabilidad</a:t>
          </a:r>
          <a:endParaRPr lang="en-US" dirty="0"/>
        </a:p>
      </dgm:t>
    </dgm:pt>
    <dgm:pt modelId="{4BCF8A83-6371-4C81-BF44-34E217D24F12}" type="parTrans" cxnId="{ABC00D53-12D1-4BBC-AEE7-39C806E660FC}">
      <dgm:prSet/>
      <dgm:spPr/>
      <dgm:t>
        <a:bodyPr/>
        <a:lstStyle/>
        <a:p>
          <a:endParaRPr lang="en-US"/>
        </a:p>
      </dgm:t>
    </dgm:pt>
    <dgm:pt modelId="{D87C2963-AF05-41F6-8660-254450D05CB0}" type="sibTrans" cxnId="{ABC00D53-12D1-4BBC-AEE7-39C806E660FC}">
      <dgm:prSet/>
      <dgm:spPr/>
      <dgm:t>
        <a:bodyPr/>
        <a:lstStyle/>
        <a:p>
          <a:endParaRPr lang="en-US"/>
        </a:p>
      </dgm:t>
    </dgm:pt>
    <dgm:pt modelId="{66ACCF17-A56C-49FC-A1EB-307B4F446ED4}" type="pres">
      <dgm:prSet presAssocID="{221F7DDB-B40B-42DF-BE55-D849B16640F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816219-54AB-4952-ACB5-8E3ECB01B778}" type="pres">
      <dgm:prSet presAssocID="{B6985E37-3CA8-4DEF-BC4F-86757E69D708}" presName="root" presStyleCnt="0"/>
      <dgm:spPr/>
    </dgm:pt>
    <dgm:pt modelId="{FBBC0A4D-18E1-4BC2-93C0-E54F19B59DA1}" type="pres">
      <dgm:prSet presAssocID="{B6985E37-3CA8-4DEF-BC4F-86757E69D708}" presName="rootComposite" presStyleCnt="0"/>
      <dgm:spPr/>
    </dgm:pt>
    <dgm:pt modelId="{71810EBB-0073-4522-8259-2883A940AA35}" type="pres">
      <dgm:prSet presAssocID="{B6985E37-3CA8-4DEF-BC4F-86757E69D708}" presName="rootText" presStyleLbl="node1" presStyleIdx="0" presStyleCnt="3"/>
      <dgm:spPr/>
    </dgm:pt>
    <dgm:pt modelId="{0F0CDC34-5A42-4654-80AD-B3FB6B9D9D31}" type="pres">
      <dgm:prSet presAssocID="{B6985E37-3CA8-4DEF-BC4F-86757E69D708}" presName="rootConnector" presStyleLbl="node1" presStyleIdx="0" presStyleCnt="3"/>
      <dgm:spPr/>
    </dgm:pt>
    <dgm:pt modelId="{405BDB4A-FD41-40AA-AF26-7AB8300159E4}" type="pres">
      <dgm:prSet presAssocID="{B6985E37-3CA8-4DEF-BC4F-86757E69D708}" presName="childShape" presStyleCnt="0"/>
      <dgm:spPr/>
    </dgm:pt>
    <dgm:pt modelId="{1B2459AE-891D-441B-B643-C674A7125062}" type="pres">
      <dgm:prSet presAssocID="{BD23FA96-8527-4A9D-B428-7D85D4D9F9EA}" presName="Name13" presStyleLbl="parChTrans1D2" presStyleIdx="0" presStyleCnt="3"/>
      <dgm:spPr/>
    </dgm:pt>
    <dgm:pt modelId="{79EE8E5B-BCD5-49CE-BCB4-26128D2877D1}" type="pres">
      <dgm:prSet presAssocID="{044F9839-CA8E-4A7F-B441-2C3957633BF8}" presName="childText" presStyleLbl="bgAcc1" presStyleIdx="0" presStyleCnt="3">
        <dgm:presLayoutVars>
          <dgm:bulletEnabled val="1"/>
        </dgm:presLayoutVars>
      </dgm:prSet>
      <dgm:spPr/>
    </dgm:pt>
    <dgm:pt modelId="{BD5D5D0B-3858-48AB-A1B2-32FD9D81A528}" type="pres">
      <dgm:prSet presAssocID="{487AC346-86C5-4969-8E9B-02941D92679F}" presName="root" presStyleCnt="0"/>
      <dgm:spPr/>
    </dgm:pt>
    <dgm:pt modelId="{CC9A44C3-5F96-43F6-BEC0-C0463B3D2763}" type="pres">
      <dgm:prSet presAssocID="{487AC346-86C5-4969-8E9B-02941D92679F}" presName="rootComposite" presStyleCnt="0"/>
      <dgm:spPr/>
    </dgm:pt>
    <dgm:pt modelId="{459E6C09-8F31-45C9-9693-760806C67F7C}" type="pres">
      <dgm:prSet presAssocID="{487AC346-86C5-4969-8E9B-02941D92679F}" presName="rootText" presStyleLbl="node1" presStyleIdx="1" presStyleCnt="3"/>
      <dgm:spPr/>
    </dgm:pt>
    <dgm:pt modelId="{643B0A5E-B6A6-4BEB-960C-CE527D3D26C1}" type="pres">
      <dgm:prSet presAssocID="{487AC346-86C5-4969-8E9B-02941D92679F}" presName="rootConnector" presStyleLbl="node1" presStyleIdx="1" presStyleCnt="3"/>
      <dgm:spPr/>
    </dgm:pt>
    <dgm:pt modelId="{A9243CDE-1689-421B-A441-17125ABA3BB5}" type="pres">
      <dgm:prSet presAssocID="{487AC346-86C5-4969-8E9B-02941D92679F}" presName="childShape" presStyleCnt="0"/>
      <dgm:spPr/>
    </dgm:pt>
    <dgm:pt modelId="{7A5B7B8B-7DF5-4C31-94CC-FE6A1CB38FDD}" type="pres">
      <dgm:prSet presAssocID="{E38421DB-1B07-48FD-9AC1-03984670C849}" presName="Name13" presStyleLbl="parChTrans1D2" presStyleIdx="1" presStyleCnt="3"/>
      <dgm:spPr/>
    </dgm:pt>
    <dgm:pt modelId="{02DBBD20-037B-431C-B138-94E2615CEAE7}" type="pres">
      <dgm:prSet presAssocID="{13F09125-8F48-4BC0-A143-CB358C797F3F}" presName="childText" presStyleLbl="bgAcc1" presStyleIdx="1" presStyleCnt="3">
        <dgm:presLayoutVars>
          <dgm:bulletEnabled val="1"/>
        </dgm:presLayoutVars>
      </dgm:prSet>
      <dgm:spPr/>
    </dgm:pt>
    <dgm:pt modelId="{B6EBC64D-D8A2-4E35-BCA1-7B8F21C5FE73}" type="pres">
      <dgm:prSet presAssocID="{8AF44732-6E10-44BA-AC4E-9CCB969D0E9C}" presName="root" presStyleCnt="0"/>
      <dgm:spPr/>
    </dgm:pt>
    <dgm:pt modelId="{DEDD4BA6-D663-4FDA-A611-01D734AEFEA2}" type="pres">
      <dgm:prSet presAssocID="{8AF44732-6E10-44BA-AC4E-9CCB969D0E9C}" presName="rootComposite" presStyleCnt="0"/>
      <dgm:spPr/>
    </dgm:pt>
    <dgm:pt modelId="{4907024D-4918-4BE5-B008-41AD96A37F8D}" type="pres">
      <dgm:prSet presAssocID="{8AF44732-6E10-44BA-AC4E-9CCB969D0E9C}" presName="rootText" presStyleLbl="node1" presStyleIdx="2" presStyleCnt="3"/>
      <dgm:spPr/>
    </dgm:pt>
    <dgm:pt modelId="{80739B87-DFFC-46AD-8B13-511D341BA1A6}" type="pres">
      <dgm:prSet presAssocID="{8AF44732-6E10-44BA-AC4E-9CCB969D0E9C}" presName="rootConnector" presStyleLbl="node1" presStyleIdx="2" presStyleCnt="3"/>
      <dgm:spPr/>
    </dgm:pt>
    <dgm:pt modelId="{8EDE4F95-14CA-45FD-90A1-419380CCDD85}" type="pres">
      <dgm:prSet presAssocID="{8AF44732-6E10-44BA-AC4E-9CCB969D0E9C}" presName="childShape" presStyleCnt="0"/>
      <dgm:spPr/>
    </dgm:pt>
    <dgm:pt modelId="{D378293A-89C3-40A8-8A71-3762586637AE}" type="pres">
      <dgm:prSet presAssocID="{4BCF8A83-6371-4C81-BF44-34E217D24F12}" presName="Name13" presStyleLbl="parChTrans1D2" presStyleIdx="2" presStyleCnt="3"/>
      <dgm:spPr/>
    </dgm:pt>
    <dgm:pt modelId="{888E4723-A553-4850-A7ED-45D0B6C89D59}" type="pres">
      <dgm:prSet presAssocID="{B4133011-D8B8-4F75-8ADA-A51594D08AE9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5F7F1101-BF8A-4DCB-9F4E-4272D53CE7F0}" type="presOf" srcId="{221F7DDB-B40B-42DF-BE55-D849B16640FD}" destId="{66ACCF17-A56C-49FC-A1EB-307B4F446ED4}" srcOrd="0" destOrd="0" presId="urn:microsoft.com/office/officeart/2005/8/layout/hierarchy3"/>
    <dgm:cxn modelId="{11ADD32A-8EF1-4FC4-BB0C-4296B4AD9E2C}" srcId="{221F7DDB-B40B-42DF-BE55-D849B16640FD}" destId="{B6985E37-3CA8-4DEF-BC4F-86757E69D708}" srcOrd="0" destOrd="0" parTransId="{63F4743F-8143-4FED-BE2E-72BB4049DF1E}" sibTransId="{59A03B5E-E935-4986-95B7-76181E166B8D}"/>
    <dgm:cxn modelId="{2370023C-95A7-425D-B11D-9E686EC9E550}" type="presOf" srcId="{B4133011-D8B8-4F75-8ADA-A51594D08AE9}" destId="{888E4723-A553-4850-A7ED-45D0B6C89D59}" srcOrd="0" destOrd="0" presId="urn:microsoft.com/office/officeart/2005/8/layout/hierarchy3"/>
    <dgm:cxn modelId="{E48E9D45-25BA-48FB-AAEA-9BC5FCBC10B7}" type="presOf" srcId="{044F9839-CA8E-4A7F-B441-2C3957633BF8}" destId="{79EE8E5B-BCD5-49CE-BCB4-26128D2877D1}" srcOrd="0" destOrd="0" presId="urn:microsoft.com/office/officeart/2005/8/layout/hierarchy3"/>
    <dgm:cxn modelId="{41625947-2EB6-4305-AA60-D4EFF3080D8B}" type="presOf" srcId="{8AF44732-6E10-44BA-AC4E-9CCB969D0E9C}" destId="{4907024D-4918-4BE5-B008-41AD96A37F8D}" srcOrd="0" destOrd="0" presId="urn:microsoft.com/office/officeart/2005/8/layout/hierarchy3"/>
    <dgm:cxn modelId="{ABC00D53-12D1-4BBC-AEE7-39C806E660FC}" srcId="{8AF44732-6E10-44BA-AC4E-9CCB969D0E9C}" destId="{B4133011-D8B8-4F75-8ADA-A51594D08AE9}" srcOrd="0" destOrd="0" parTransId="{4BCF8A83-6371-4C81-BF44-34E217D24F12}" sibTransId="{D87C2963-AF05-41F6-8660-254450D05CB0}"/>
    <dgm:cxn modelId="{437A1158-696B-4DFC-A2F4-062C5E0A6DB0}" srcId="{221F7DDB-B40B-42DF-BE55-D849B16640FD}" destId="{8AF44732-6E10-44BA-AC4E-9CCB969D0E9C}" srcOrd="2" destOrd="0" parTransId="{862DFEC3-84BA-4E17-A1E1-31A8ED455AEF}" sibTransId="{8A865FB6-4D0A-47D4-B8B5-FA7FE1F06345}"/>
    <dgm:cxn modelId="{A83A8D88-9743-4267-8ED9-A95D9DD3DD01}" type="presOf" srcId="{8AF44732-6E10-44BA-AC4E-9CCB969D0E9C}" destId="{80739B87-DFFC-46AD-8B13-511D341BA1A6}" srcOrd="1" destOrd="0" presId="urn:microsoft.com/office/officeart/2005/8/layout/hierarchy3"/>
    <dgm:cxn modelId="{B432628A-D20B-417B-8689-5C08064CECEC}" srcId="{487AC346-86C5-4969-8E9B-02941D92679F}" destId="{13F09125-8F48-4BC0-A143-CB358C797F3F}" srcOrd="0" destOrd="0" parTransId="{E38421DB-1B07-48FD-9AC1-03984670C849}" sibTransId="{38D8DBFE-B13C-4823-9FC1-1DD5B85EFEFF}"/>
    <dgm:cxn modelId="{6DD6AD8D-32D1-432D-9415-F89044018C64}" srcId="{B6985E37-3CA8-4DEF-BC4F-86757E69D708}" destId="{044F9839-CA8E-4A7F-B441-2C3957633BF8}" srcOrd="0" destOrd="0" parTransId="{BD23FA96-8527-4A9D-B428-7D85D4D9F9EA}" sibTransId="{0E0D7DBB-0093-4A30-9268-02827C6D5F85}"/>
    <dgm:cxn modelId="{37566D8F-DA20-466B-BE2B-3E646C01FD4C}" type="presOf" srcId="{4BCF8A83-6371-4C81-BF44-34E217D24F12}" destId="{D378293A-89C3-40A8-8A71-3762586637AE}" srcOrd="0" destOrd="0" presId="urn:microsoft.com/office/officeart/2005/8/layout/hierarchy3"/>
    <dgm:cxn modelId="{B8167891-08DB-4CC0-BDBE-7CA98B082B9F}" type="presOf" srcId="{487AC346-86C5-4969-8E9B-02941D92679F}" destId="{459E6C09-8F31-45C9-9693-760806C67F7C}" srcOrd="0" destOrd="0" presId="urn:microsoft.com/office/officeart/2005/8/layout/hierarchy3"/>
    <dgm:cxn modelId="{59CBD79C-DE53-49C1-9D59-2E3B89845160}" type="presOf" srcId="{B6985E37-3CA8-4DEF-BC4F-86757E69D708}" destId="{71810EBB-0073-4522-8259-2883A940AA35}" srcOrd="0" destOrd="0" presId="urn:microsoft.com/office/officeart/2005/8/layout/hierarchy3"/>
    <dgm:cxn modelId="{4284A29E-4EC1-4741-98BE-F78324171066}" type="presOf" srcId="{BD23FA96-8527-4A9D-B428-7D85D4D9F9EA}" destId="{1B2459AE-891D-441B-B643-C674A7125062}" srcOrd="0" destOrd="0" presId="urn:microsoft.com/office/officeart/2005/8/layout/hierarchy3"/>
    <dgm:cxn modelId="{0BD7B7F1-DFDD-4C7C-86BC-3627B580F9BE}" type="presOf" srcId="{487AC346-86C5-4969-8E9B-02941D92679F}" destId="{643B0A5E-B6A6-4BEB-960C-CE527D3D26C1}" srcOrd="1" destOrd="0" presId="urn:microsoft.com/office/officeart/2005/8/layout/hierarchy3"/>
    <dgm:cxn modelId="{AC06EBF2-1706-4E19-964E-D485828FA6BE}" type="presOf" srcId="{E38421DB-1B07-48FD-9AC1-03984670C849}" destId="{7A5B7B8B-7DF5-4C31-94CC-FE6A1CB38FDD}" srcOrd="0" destOrd="0" presId="urn:microsoft.com/office/officeart/2005/8/layout/hierarchy3"/>
    <dgm:cxn modelId="{509328F8-17AA-44AC-9902-0DB32178FD70}" type="presOf" srcId="{B6985E37-3CA8-4DEF-BC4F-86757E69D708}" destId="{0F0CDC34-5A42-4654-80AD-B3FB6B9D9D31}" srcOrd="1" destOrd="0" presId="urn:microsoft.com/office/officeart/2005/8/layout/hierarchy3"/>
    <dgm:cxn modelId="{975E64FA-3DAD-4816-B553-7778EB732094}" srcId="{221F7DDB-B40B-42DF-BE55-D849B16640FD}" destId="{487AC346-86C5-4969-8E9B-02941D92679F}" srcOrd="1" destOrd="0" parTransId="{363C36DD-56C8-4CC0-8A8A-840CBC5924C0}" sibTransId="{D2CA45DE-B280-4438-88DC-C05C15EA1F98}"/>
    <dgm:cxn modelId="{134550FB-66B6-4320-83B9-AF011C39FC88}" type="presOf" srcId="{13F09125-8F48-4BC0-A143-CB358C797F3F}" destId="{02DBBD20-037B-431C-B138-94E2615CEAE7}" srcOrd="0" destOrd="0" presId="urn:microsoft.com/office/officeart/2005/8/layout/hierarchy3"/>
    <dgm:cxn modelId="{E73AA1B9-ABC7-45B6-8419-C90211C094B2}" type="presParOf" srcId="{66ACCF17-A56C-49FC-A1EB-307B4F446ED4}" destId="{23816219-54AB-4952-ACB5-8E3ECB01B778}" srcOrd="0" destOrd="0" presId="urn:microsoft.com/office/officeart/2005/8/layout/hierarchy3"/>
    <dgm:cxn modelId="{960845E5-22BC-40C9-8377-56036D9AAE37}" type="presParOf" srcId="{23816219-54AB-4952-ACB5-8E3ECB01B778}" destId="{FBBC0A4D-18E1-4BC2-93C0-E54F19B59DA1}" srcOrd="0" destOrd="0" presId="urn:microsoft.com/office/officeart/2005/8/layout/hierarchy3"/>
    <dgm:cxn modelId="{2399FEAB-BD9A-4DFC-BC71-AF7C4FDB5A60}" type="presParOf" srcId="{FBBC0A4D-18E1-4BC2-93C0-E54F19B59DA1}" destId="{71810EBB-0073-4522-8259-2883A940AA35}" srcOrd="0" destOrd="0" presId="urn:microsoft.com/office/officeart/2005/8/layout/hierarchy3"/>
    <dgm:cxn modelId="{E835ED0E-118A-448C-AE1B-7909592CF785}" type="presParOf" srcId="{FBBC0A4D-18E1-4BC2-93C0-E54F19B59DA1}" destId="{0F0CDC34-5A42-4654-80AD-B3FB6B9D9D31}" srcOrd="1" destOrd="0" presId="urn:microsoft.com/office/officeart/2005/8/layout/hierarchy3"/>
    <dgm:cxn modelId="{9782E5FD-D52A-4F94-8E58-79CA5567E8A2}" type="presParOf" srcId="{23816219-54AB-4952-ACB5-8E3ECB01B778}" destId="{405BDB4A-FD41-40AA-AF26-7AB8300159E4}" srcOrd="1" destOrd="0" presId="urn:microsoft.com/office/officeart/2005/8/layout/hierarchy3"/>
    <dgm:cxn modelId="{D08A562F-D6A0-48A5-AF40-5BC9486110DB}" type="presParOf" srcId="{405BDB4A-FD41-40AA-AF26-7AB8300159E4}" destId="{1B2459AE-891D-441B-B643-C674A7125062}" srcOrd="0" destOrd="0" presId="urn:microsoft.com/office/officeart/2005/8/layout/hierarchy3"/>
    <dgm:cxn modelId="{32213648-9896-43C9-9D87-3E02470944AB}" type="presParOf" srcId="{405BDB4A-FD41-40AA-AF26-7AB8300159E4}" destId="{79EE8E5B-BCD5-49CE-BCB4-26128D2877D1}" srcOrd="1" destOrd="0" presId="urn:microsoft.com/office/officeart/2005/8/layout/hierarchy3"/>
    <dgm:cxn modelId="{3D1DF5A4-436A-4A01-B2AA-81A6F3C1450B}" type="presParOf" srcId="{66ACCF17-A56C-49FC-A1EB-307B4F446ED4}" destId="{BD5D5D0B-3858-48AB-A1B2-32FD9D81A528}" srcOrd="1" destOrd="0" presId="urn:microsoft.com/office/officeart/2005/8/layout/hierarchy3"/>
    <dgm:cxn modelId="{4C3F1A43-96FD-4D6F-966B-B6F826748469}" type="presParOf" srcId="{BD5D5D0B-3858-48AB-A1B2-32FD9D81A528}" destId="{CC9A44C3-5F96-43F6-BEC0-C0463B3D2763}" srcOrd="0" destOrd="0" presId="urn:microsoft.com/office/officeart/2005/8/layout/hierarchy3"/>
    <dgm:cxn modelId="{3B7923C7-9344-42C1-95DD-B428C568831D}" type="presParOf" srcId="{CC9A44C3-5F96-43F6-BEC0-C0463B3D2763}" destId="{459E6C09-8F31-45C9-9693-760806C67F7C}" srcOrd="0" destOrd="0" presId="urn:microsoft.com/office/officeart/2005/8/layout/hierarchy3"/>
    <dgm:cxn modelId="{3B750FC5-6CE8-4C11-995B-6190E2735AD7}" type="presParOf" srcId="{CC9A44C3-5F96-43F6-BEC0-C0463B3D2763}" destId="{643B0A5E-B6A6-4BEB-960C-CE527D3D26C1}" srcOrd="1" destOrd="0" presId="urn:microsoft.com/office/officeart/2005/8/layout/hierarchy3"/>
    <dgm:cxn modelId="{0AE532A2-BE6B-4883-B926-50A058255685}" type="presParOf" srcId="{BD5D5D0B-3858-48AB-A1B2-32FD9D81A528}" destId="{A9243CDE-1689-421B-A441-17125ABA3BB5}" srcOrd="1" destOrd="0" presId="urn:microsoft.com/office/officeart/2005/8/layout/hierarchy3"/>
    <dgm:cxn modelId="{1D19180A-4B5B-406B-A605-0F7B8FCB423C}" type="presParOf" srcId="{A9243CDE-1689-421B-A441-17125ABA3BB5}" destId="{7A5B7B8B-7DF5-4C31-94CC-FE6A1CB38FDD}" srcOrd="0" destOrd="0" presId="urn:microsoft.com/office/officeart/2005/8/layout/hierarchy3"/>
    <dgm:cxn modelId="{937B245D-7149-4599-8904-E22848BDF72C}" type="presParOf" srcId="{A9243CDE-1689-421B-A441-17125ABA3BB5}" destId="{02DBBD20-037B-431C-B138-94E2615CEAE7}" srcOrd="1" destOrd="0" presId="urn:microsoft.com/office/officeart/2005/8/layout/hierarchy3"/>
    <dgm:cxn modelId="{2F3B3424-2A6D-4F2E-9801-F2E724FDFD33}" type="presParOf" srcId="{66ACCF17-A56C-49FC-A1EB-307B4F446ED4}" destId="{B6EBC64D-D8A2-4E35-BCA1-7B8F21C5FE73}" srcOrd="2" destOrd="0" presId="urn:microsoft.com/office/officeart/2005/8/layout/hierarchy3"/>
    <dgm:cxn modelId="{BC69D083-1824-4103-9446-16F250850FB7}" type="presParOf" srcId="{B6EBC64D-D8A2-4E35-BCA1-7B8F21C5FE73}" destId="{DEDD4BA6-D663-4FDA-A611-01D734AEFEA2}" srcOrd="0" destOrd="0" presId="urn:microsoft.com/office/officeart/2005/8/layout/hierarchy3"/>
    <dgm:cxn modelId="{B9363903-8F83-4443-91E9-C5BCFF1A73FA}" type="presParOf" srcId="{DEDD4BA6-D663-4FDA-A611-01D734AEFEA2}" destId="{4907024D-4918-4BE5-B008-41AD96A37F8D}" srcOrd="0" destOrd="0" presId="urn:microsoft.com/office/officeart/2005/8/layout/hierarchy3"/>
    <dgm:cxn modelId="{3BB1DDD1-3387-4DFE-93EC-6F839A1B0DC3}" type="presParOf" srcId="{DEDD4BA6-D663-4FDA-A611-01D734AEFEA2}" destId="{80739B87-DFFC-46AD-8B13-511D341BA1A6}" srcOrd="1" destOrd="0" presId="urn:microsoft.com/office/officeart/2005/8/layout/hierarchy3"/>
    <dgm:cxn modelId="{28A01760-6A77-4125-BFAD-FF3411C81252}" type="presParOf" srcId="{B6EBC64D-D8A2-4E35-BCA1-7B8F21C5FE73}" destId="{8EDE4F95-14CA-45FD-90A1-419380CCDD85}" srcOrd="1" destOrd="0" presId="urn:microsoft.com/office/officeart/2005/8/layout/hierarchy3"/>
    <dgm:cxn modelId="{DD7DF103-B89E-4E9E-803C-C8F5B4B0BE57}" type="presParOf" srcId="{8EDE4F95-14CA-45FD-90A1-419380CCDD85}" destId="{D378293A-89C3-40A8-8A71-3762586637AE}" srcOrd="0" destOrd="0" presId="urn:microsoft.com/office/officeart/2005/8/layout/hierarchy3"/>
    <dgm:cxn modelId="{157C8D68-50B3-46F7-84AA-5AA830B33C60}" type="presParOf" srcId="{8EDE4F95-14CA-45FD-90A1-419380CCDD85}" destId="{888E4723-A553-4850-A7ED-45D0B6C89D5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5BA874-591B-4CBD-AF5C-68883450417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256DD51-7611-4C87-A975-AA4ECF61076B}">
      <dgm:prSet/>
      <dgm:spPr/>
      <dgm:t>
        <a:bodyPr/>
        <a:lstStyle/>
        <a:p>
          <a:r>
            <a:rPr lang="es-AR" b="1"/>
            <a:t>Derechos de NNA, elemento distintivo de todo el proceso migratorio</a:t>
          </a:r>
          <a:endParaRPr lang="en-US"/>
        </a:p>
      </dgm:t>
    </dgm:pt>
    <dgm:pt modelId="{7A18FF4B-70D4-4101-B72D-AA03827CDF74}" type="parTrans" cxnId="{2F4C07BA-97E8-495C-A112-4077A7B67842}">
      <dgm:prSet/>
      <dgm:spPr/>
      <dgm:t>
        <a:bodyPr/>
        <a:lstStyle/>
        <a:p>
          <a:endParaRPr lang="en-US"/>
        </a:p>
      </dgm:t>
    </dgm:pt>
    <dgm:pt modelId="{C526E48D-6998-4D07-945D-93EC6D77FAD2}" type="sibTrans" cxnId="{2F4C07BA-97E8-495C-A112-4077A7B67842}">
      <dgm:prSet/>
      <dgm:spPr/>
      <dgm:t>
        <a:bodyPr/>
        <a:lstStyle/>
        <a:p>
          <a:endParaRPr lang="en-US"/>
        </a:p>
      </dgm:t>
    </dgm:pt>
    <dgm:pt modelId="{CA3C284E-5841-45B9-A157-81D140230A86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2EAB858-A6E7-4241-AFDD-3F773A7CE8A0}" type="parTrans" cxnId="{6EC4A192-A3DA-46F2-A38C-275EBB5A0ADA}">
      <dgm:prSet/>
      <dgm:spPr/>
      <dgm:t>
        <a:bodyPr/>
        <a:lstStyle/>
        <a:p>
          <a:endParaRPr lang="en-US"/>
        </a:p>
      </dgm:t>
    </dgm:pt>
    <dgm:pt modelId="{E19D432B-784B-4DFF-A2F6-EB8B0E539F4B}" type="sibTrans" cxnId="{6EC4A192-A3DA-46F2-A38C-275EBB5A0ADA}">
      <dgm:prSet/>
      <dgm:spPr/>
      <dgm:t>
        <a:bodyPr/>
        <a:lstStyle/>
        <a:p>
          <a:endParaRPr lang="en-US"/>
        </a:p>
      </dgm:t>
    </dgm:pt>
    <dgm:pt modelId="{33B85C76-2A70-4BBA-A3F3-7BFA623AA537}">
      <dgm:prSet/>
      <dgm:spPr/>
      <dgm:t>
        <a:bodyPr/>
        <a:lstStyle/>
        <a:p>
          <a:r>
            <a:rPr lang="es-AR" b="1" dirty="0"/>
            <a:t>Aplicación transversal de la CDN en política migratoria y otras conexas</a:t>
          </a:r>
          <a:endParaRPr lang="en-US" dirty="0"/>
        </a:p>
      </dgm:t>
    </dgm:pt>
    <dgm:pt modelId="{904D25A4-BD67-45EC-ADEF-E359968489F5}" type="parTrans" cxnId="{FA5BF005-A10D-4994-B782-93F05B1CB573}">
      <dgm:prSet/>
      <dgm:spPr/>
      <dgm:t>
        <a:bodyPr/>
        <a:lstStyle/>
        <a:p>
          <a:endParaRPr lang="en-US"/>
        </a:p>
      </dgm:t>
    </dgm:pt>
    <dgm:pt modelId="{0A361376-D905-43C5-BB64-11EB8FA853D2}" type="sibTrans" cxnId="{FA5BF005-A10D-4994-B782-93F05B1CB573}">
      <dgm:prSet/>
      <dgm:spPr/>
      <dgm:t>
        <a:bodyPr/>
        <a:lstStyle/>
        <a:p>
          <a:endParaRPr lang="en-US"/>
        </a:p>
      </dgm:t>
    </dgm:pt>
    <dgm:pt modelId="{DE05C089-C877-4623-8460-33B8761568A2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F0E145CA-56EB-478B-842F-999DEBFA6502}" type="parTrans" cxnId="{93DB4E9F-DFD8-4223-A41F-81047034ABA5}">
      <dgm:prSet/>
      <dgm:spPr/>
      <dgm:t>
        <a:bodyPr/>
        <a:lstStyle/>
        <a:p>
          <a:endParaRPr lang="en-US"/>
        </a:p>
      </dgm:t>
    </dgm:pt>
    <dgm:pt modelId="{8B238B8B-AA29-4AE5-BBD6-0C1C5238D7F1}" type="sibTrans" cxnId="{93DB4E9F-DFD8-4223-A41F-81047034ABA5}">
      <dgm:prSet/>
      <dgm:spPr/>
      <dgm:t>
        <a:bodyPr/>
        <a:lstStyle/>
        <a:p>
          <a:endParaRPr lang="en-US"/>
        </a:p>
      </dgm:t>
    </dgm:pt>
    <dgm:pt modelId="{BDF7C317-9822-413A-ADB1-FDA0D3B269C2}">
      <dgm:prSet/>
      <dgm:spPr/>
      <dgm:t>
        <a:bodyPr/>
        <a:lstStyle/>
        <a:p>
          <a:r>
            <a:rPr lang="es-AR" b="1"/>
            <a:t>Protección complementaria a través de otros tratados </a:t>
          </a:r>
          <a:endParaRPr lang="en-US"/>
        </a:p>
      </dgm:t>
    </dgm:pt>
    <dgm:pt modelId="{C01A54B5-F945-4CE9-8F0C-F6F9802BDC67}" type="parTrans" cxnId="{64C152DA-C63F-4E23-B105-BDB00127632B}">
      <dgm:prSet/>
      <dgm:spPr/>
      <dgm:t>
        <a:bodyPr/>
        <a:lstStyle/>
        <a:p>
          <a:endParaRPr lang="en-US"/>
        </a:p>
      </dgm:t>
    </dgm:pt>
    <dgm:pt modelId="{4D0984BC-F3A8-42F9-9594-84736A082DCC}" type="sibTrans" cxnId="{64C152DA-C63F-4E23-B105-BDB00127632B}">
      <dgm:prSet/>
      <dgm:spPr/>
      <dgm:t>
        <a:bodyPr/>
        <a:lstStyle/>
        <a:p>
          <a:endParaRPr lang="en-US"/>
        </a:p>
      </dgm:t>
    </dgm:pt>
    <dgm:pt modelId="{67B1FE24-6387-4655-912E-4764921A965C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407F6FF6-CA0F-4242-AB59-01CD924186D0}" type="parTrans" cxnId="{05BAEAEF-4754-4DAB-9B53-14E0F9E76F7C}">
      <dgm:prSet/>
      <dgm:spPr/>
      <dgm:t>
        <a:bodyPr/>
        <a:lstStyle/>
        <a:p>
          <a:endParaRPr lang="en-US"/>
        </a:p>
      </dgm:t>
    </dgm:pt>
    <dgm:pt modelId="{DDCA0F05-6D66-4EF9-8CD9-384CD8C1BA7B}" type="sibTrans" cxnId="{05BAEAEF-4754-4DAB-9B53-14E0F9E76F7C}">
      <dgm:prSet/>
      <dgm:spPr/>
      <dgm:t>
        <a:bodyPr/>
        <a:lstStyle/>
        <a:p>
          <a:endParaRPr lang="en-US"/>
        </a:p>
      </dgm:t>
    </dgm:pt>
    <dgm:pt modelId="{7FF80E84-BAC1-4823-B117-0AC2EB43080C}">
      <dgm:prSet/>
      <dgm:spPr/>
      <dgm:t>
        <a:bodyPr/>
        <a:lstStyle/>
        <a:p>
          <a:r>
            <a:rPr lang="es-AR" b="1"/>
            <a:t>Principios del DIDH</a:t>
          </a:r>
          <a:endParaRPr lang="en-US"/>
        </a:p>
      </dgm:t>
    </dgm:pt>
    <dgm:pt modelId="{A9130A26-9B05-4BB8-81F9-2D3419E00762}" type="parTrans" cxnId="{D8594CD2-3F65-4406-9FF0-A42276FC1C90}">
      <dgm:prSet/>
      <dgm:spPr/>
      <dgm:t>
        <a:bodyPr/>
        <a:lstStyle/>
        <a:p>
          <a:endParaRPr lang="en-US"/>
        </a:p>
      </dgm:t>
    </dgm:pt>
    <dgm:pt modelId="{36A3E70B-D60F-4943-9F35-EAE5694136B7}" type="sibTrans" cxnId="{D8594CD2-3F65-4406-9FF0-A42276FC1C90}">
      <dgm:prSet/>
      <dgm:spPr/>
      <dgm:t>
        <a:bodyPr/>
        <a:lstStyle/>
        <a:p>
          <a:endParaRPr lang="en-US"/>
        </a:p>
      </dgm:t>
    </dgm:pt>
    <dgm:pt modelId="{EF8B722D-9FAA-4F89-813E-02972B067567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7CAC695B-FD6D-457D-ADDE-1A5E8A88E481}" type="parTrans" cxnId="{64E3CA7E-6A92-4BE2-830C-CE64A0FE374B}">
      <dgm:prSet/>
      <dgm:spPr/>
      <dgm:t>
        <a:bodyPr/>
        <a:lstStyle/>
        <a:p>
          <a:endParaRPr lang="en-US"/>
        </a:p>
      </dgm:t>
    </dgm:pt>
    <dgm:pt modelId="{E54601B4-4545-4585-8D40-3DAA48BC3947}" type="sibTrans" cxnId="{64E3CA7E-6A92-4BE2-830C-CE64A0FE374B}">
      <dgm:prSet/>
      <dgm:spPr/>
      <dgm:t>
        <a:bodyPr/>
        <a:lstStyle/>
        <a:p>
          <a:endParaRPr lang="en-US"/>
        </a:p>
      </dgm:t>
    </dgm:pt>
    <dgm:pt modelId="{50AFB636-C972-47D4-8B6F-E6A98703B9E9}">
      <dgm:prSet/>
      <dgm:spPr/>
      <dgm:t>
        <a:bodyPr/>
        <a:lstStyle/>
        <a:p>
          <a:r>
            <a:rPr lang="es-AR" b="1"/>
            <a:t>Estándares de derechos humanos</a:t>
          </a:r>
          <a:endParaRPr lang="en-US"/>
        </a:p>
      </dgm:t>
    </dgm:pt>
    <dgm:pt modelId="{CD96A744-0789-40EF-A7F2-64B5DEA955E2}" type="parTrans" cxnId="{397A6724-85A1-4B06-AA14-1B124D7B8F41}">
      <dgm:prSet/>
      <dgm:spPr/>
      <dgm:t>
        <a:bodyPr/>
        <a:lstStyle/>
        <a:p>
          <a:endParaRPr lang="en-US"/>
        </a:p>
      </dgm:t>
    </dgm:pt>
    <dgm:pt modelId="{C691AAF2-AEC9-4CE6-98C2-04ECDAE0303B}" type="sibTrans" cxnId="{397A6724-85A1-4B06-AA14-1B124D7B8F41}">
      <dgm:prSet/>
      <dgm:spPr/>
      <dgm:t>
        <a:bodyPr/>
        <a:lstStyle/>
        <a:p>
          <a:endParaRPr lang="en-US"/>
        </a:p>
      </dgm:t>
    </dgm:pt>
    <dgm:pt modelId="{BDE3F2F8-F201-4E7E-A60B-AB34E9B8745A}">
      <dgm:prSet/>
      <dgm:spPr/>
      <dgm:t>
        <a:bodyPr/>
        <a:lstStyle/>
        <a:p>
          <a:endParaRPr lang="en-US" dirty="0"/>
        </a:p>
      </dgm:t>
    </dgm:pt>
    <dgm:pt modelId="{831B2D45-4652-4277-AE63-7CAFB4E6DA97}" type="parTrans" cxnId="{B93A8AB8-8375-492F-AA4C-8B083A7CAFA9}">
      <dgm:prSet/>
      <dgm:spPr/>
      <dgm:t>
        <a:bodyPr/>
        <a:lstStyle/>
        <a:p>
          <a:endParaRPr lang="en-US"/>
        </a:p>
      </dgm:t>
    </dgm:pt>
    <dgm:pt modelId="{F80CADDD-15D7-4B5E-BC06-95CD857F66E7}" type="sibTrans" cxnId="{B93A8AB8-8375-492F-AA4C-8B083A7CAFA9}">
      <dgm:prSet/>
      <dgm:spPr/>
      <dgm:t>
        <a:bodyPr/>
        <a:lstStyle/>
        <a:p>
          <a:endParaRPr lang="en-US"/>
        </a:p>
      </dgm:t>
    </dgm:pt>
    <dgm:pt modelId="{CD8E9233-F345-4A43-B604-DB64AD426519}" type="pres">
      <dgm:prSet presAssocID="{BE5BA874-591B-4CBD-AF5C-68883450417B}" presName="linear" presStyleCnt="0">
        <dgm:presLayoutVars>
          <dgm:animLvl val="lvl"/>
          <dgm:resizeHandles val="exact"/>
        </dgm:presLayoutVars>
      </dgm:prSet>
      <dgm:spPr/>
    </dgm:pt>
    <dgm:pt modelId="{E2CA6735-49D4-4ABA-86CB-E5A4492E0C8C}" type="pres">
      <dgm:prSet presAssocID="{D256DD51-7611-4C87-A975-AA4ECF61076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703A67A-9BE4-4D0A-B217-940444A7213C}" type="pres">
      <dgm:prSet presAssocID="{D256DD51-7611-4C87-A975-AA4ECF61076B}" presName="childText" presStyleLbl="revTx" presStyleIdx="0" presStyleCnt="5">
        <dgm:presLayoutVars>
          <dgm:bulletEnabled val="1"/>
        </dgm:presLayoutVars>
      </dgm:prSet>
      <dgm:spPr/>
    </dgm:pt>
    <dgm:pt modelId="{0D63B738-5C03-4C0D-812B-A8B55D5057C1}" type="pres">
      <dgm:prSet presAssocID="{33B85C76-2A70-4BBA-A3F3-7BFA623AA53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B414858-652F-4B93-884D-3D7D5B3C0F32}" type="pres">
      <dgm:prSet presAssocID="{33B85C76-2A70-4BBA-A3F3-7BFA623AA537}" presName="childText" presStyleLbl="revTx" presStyleIdx="1" presStyleCnt="5">
        <dgm:presLayoutVars>
          <dgm:bulletEnabled val="1"/>
        </dgm:presLayoutVars>
      </dgm:prSet>
      <dgm:spPr/>
    </dgm:pt>
    <dgm:pt modelId="{FEC486D3-E0F8-4C9F-A1F6-814ACC19201B}" type="pres">
      <dgm:prSet presAssocID="{BDF7C317-9822-413A-ADB1-FDA0D3B269C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54CA7BA-B95C-4A5A-AC05-4BEA7C036E9B}" type="pres">
      <dgm:prSet presAssocID="{BDF7C317-9822-413A-ADB1-FDA0D3B269C2}" presName="childText" presStyleLbl="revTx" presStyleIdx="2" presStyleCnt="5">
        <dgm:presLayoutVars>
          <dgm:bulletEnabled val="1"/>
        </dgm:presLayoutVars>
      </dgm:prSet>
      <dgm:spPr/>
    </dgm:pt>
    <dgm:pt modelId="{94AB2375-F809-4E69-9910-F88C07FED73B}" type="pres">
      <dgm:prSet presAssocID="{7FF80E84-BAC1-4823-B117-0AC2EB43080C}" presName="parentText" presStyleLbl="node1" presStyleIdx="3" presStyleCnt="5" custLinFactNeighborX="-570" custLinFactNeighborY="-4449">
        <dgm:presLayoutVars>
          <dgm:chMax val="0"/>
          <dgm:bulletEnabled val="1"/>
        </dgm:presLayoutVars>
      </dgm:prSet>
      <dgm:spPr/>
    </dgm:pt>
    <dgm:pt modelId="{9A028044-719B-4E65-BC82-2491B79C351B}" type="pres">
      <dgm:prSet presAssocID="{7FF80E84-BAC1-4823-B117-0AC2EB43080C}" presName="childText" presStyleLbl="revTx" presStyleIdx="3" presStyleCnt="5">
        <dgm:presLayoutVars>
          <dgm:bulletEnabled val="1"/>
        </dgm:presLayoutVars>
      </dgm:prSet>
      <dgm:spPr/>
    </dgm:pt>
    <dgm:pt modelId="{E1674D29-9AE9-4CF9-A464-F0B57AFE103F}" type="pres">
      <dgm:prSet presAssocID="{50AFB636-C972-47D4-8B6F-E6A98703B9E9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D7B9B521-9C75-433B-BB86-BDEBF6EF5E00}" type="pres">
      <dgm:prSet presAssocID="{50AFB636-C972-47D4-8B6F-E6A98703B9E9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29325905-C37E-4AF5-BBD8-7A94DA9B7417}" type="presOf" srcId="{BE5BA874-591B-4CBD-AF5C-68883450417B}" destId="{CD8E9233-F345-4A43-B604-DB64AD426519}" srcOrd="0" destOrd="0" presId="urn:microsoft.com/office/officeart/2005/8/layout/vList2"/>
    <dgm:cxn modelId="{FA5BF005-A10D-4994-B782-93F05B1CB573}" srcId="{BE5BA874-591B-4CBD-AF5C-68883450417B}" destId="{33B85C76-2A70-4BBA-A3F3-7BFA623AA537}" srcOrd="1" destOrd="0" parTransId="{904D25A4-BD67-45EC-ADEF-E359968489F5}" sibTransId="{0A361376-D905-43C5-BB64-11EB8FA853D2}"/>
    <dgm:cxn modelId="{397A6724-85A1-4B06-AA14-1B124D7B8F41}" srcId="{BE5BA874-591B-4CBD-AF5C-68883450417B}" destId="{50AFB636-C972-47D4-8B6F-E6A98703B9E9}" srcOrd="4" destOrd="0" parTransId="{CD96A744-0789-40EF-A7F2-64B5DEA955E2}" sibTransId="{C691AAF2-AEC9-4CE6-98C2-04ECDAE0303B}"/>
    <dgm:cxn modelId="{359FA828-730A-4D3C-9836-9AE67366118C}" type="presOf" srcId="{7FF80E84-BAC1-4823-B117-0AC2EB43080C}" destId="{94AB2375-F809-4E69-9910-F88C07FED73B}" srcOrd="0" destOrd="0" presId="urn:microsoft.com/office/officeart/2005/8/layout/vList2"/>
    <dgm:cxn modelId="{6F99D830-98A0-433A-A66E-0915EA756390}" type="presOf" srcId="{DE05C089-C877-4623-8460-33B8761568A2}" destId="{6B414858-652F-4B93-884D-3D7D5B3C0F32}" srcOrd="0" destOrd="0" presId="urn:microsoft.com/office/officeart/2005/8/layout/vList2"/>
    <dgm:cxn modelId="{7BF3D945-5133-499D-8A71-27DF73B8E1A8}" type="presOf" srcId="{BDF7C317-9822-413A-ADB1-FDA0D3B269C2}" destId="{FEC486D3-E0F8-4C9F-A1F6-814ACC19201B}" srcOrd="0" destOrd="0" presId="urn:microsoft.com/office/officeart/2005/8/layout/vList2"/>
    <dgm:cxn modelId="{476B3F7E-7B5D-4A59-90A8-E7F8CBA62E1A}" type="presOf" srcId="{33B85C76-2A70-4BBA-A3F3-7BFA623AA537}" destId="{0D63B738-5C03-4C0D-812B-A8B55D5057C1}" srcOrd="0" destOrd="0" presId="urn:microsoft.com/office/officeart/2005/8/layout/vList2"/>
    <dgm:cxn modelId="{64E3CA7E-6A92-4BE2-830C-CE64A0FE374B}" srcId="{7FF80E84-BAC1-4823-B117-0AC2EB43080C}" destId="{EF8B722D-9FAA-4F89-813E-02972B067567}" srcOrd="0" destOrd="0" parTransId="{7CAC695B-FD6D-457D-ADDE-1A5E8A88E481}" sibTransId="{E54601B4-4545-4585-8D40-3DAA48BC3947}"/>
    <dgm:cxn modelId="{96948980-938B-4CA0-B77D-CAB162890EDC}" type="presOf" srcId="{BDE3F2F8-F201-4E7E-A60B-AB34E9B8745A}" destId="{D7B9B521-9C75-433B-BB86-BDEBF6EF5E00}" srcOrd="0" destOrd="0" presId="urn:microsoft.com/office/officeart/2005/8/layout/vList2"/>
    <dgm:cxn modelId="{5843D78D-16BA-4F46-809B-BEA68A83D2A5}" type="presOf" srcId="{67B1FE24-6387-4655-912E-4764921A965C}" destId="{154CA7BA-B95C-4A5A-AC05-4BEA7C036E9B}" srcOrd="0" destOrd="0" presId="urn:microsoft.com/office/officeart/2005/8/layout/vList2"/>
    <dgm:cxn modelId="{6EC4A192-A3DA-46F2-A38C-275EBB5A0ADA}" srcId="{D256DD51-7611-4C87-A975-AA4ECF61076B}" destId="{CA3C284E-5841-45B9-A157-81D140230A86}" srcOrd="0" destOrd="0" parTransId="{A2EAB858-A6E7-4241-AFDD-3F773A7CE8A0}" sibTransId="{E19D432B-784B-4DFF-A2F6-EB8B0E539F4B}"/>
    <dgm:cxn modelId="{93DB4E9F-DFD8-4223-A41F-81047034ABA5}" srcId="{33B85C76-2A70-4BBA-A3F3-7BFA623AA537}" destId="{DE05C089-C877-4623-8460-33B8761568A2}" srcOrd="0" destOrd="0" parTransId="{F0E145CA-56EB-478B-842F-999DEBFA6502}" sibTransId="{8B238B8B-AA29-4AE5-BBD6-0C1C5238D7F1}"/>
    <dgm:cxn modelId="{B93A8AB8-8375-492F-AA4C-8B083A7CAFA9}" srcId="{50AFB636-C972-47D4-8B6F-E6A98703B9E9}" destId="{BDE3F2F8-F201-4E7E-A60B-AB34E9B8745A}" srcOrd="0" destOrd="0" parTransId="{831B2D45-4652-4277-AE63-7CAFB4E6DA97}" sibTransId="{F80CADDD-15D7-4B5E-BC06-95CD857F66E7}"/>
    <dgm:cxn modelId="{2F4C07BA-97E8-495C-A112-4077A7B67842}" srcId="{BE5BA874-591B-4CBD-AF5C-68883450417B}" destId="{D256DD51-7611-4C87-A975-AA4ECF61076B}" srcOrd="0" destOrd="0" parTransId="{7A18FF4B-70D4-4101-B72D-AA03827CDF74}" sibTransId="{C526E48D-6998-4D07-945D-93EC6D77FAD2}"/>
    <dgm:cxn modelId="{7046C0C5-1987-4C97-A4FE-27D9D660B436}" type="presOf" srcId="{D256DD51-7611-4C87-A975-AA4ECF61076B}" destId="{E2CA6735-49D4-4ABA-86CB-E5A4492E0C8C}" srcOrd="0" destOrd="0" presId="urn:microsoft.com/office/officeart/2005/8/layout/vList2"/>
    <dgm:cxn modelId="{D8594CD2-3F65-4406-9FF0-A42276FC1C90}" srcId="{BE5BA874-591B-4CBD-AF5C-68883450417B}" destId="{7FF80E84-BAC1-4823-B117-0AC2EB43080C}" srcOrd="3" destOrd="0" parTransId="{A9130A26-9B05-4BB8-81F9-2D3419E00762}" sibTransId="{36A3E70B-D60F-4943-9F35-EAE5694136B7}"/>
    <dgm:cxn modelId="{A1107BD2-66C2-493D-8C4D-22D706F98187}" type="presOf" srcId="{CA3C284E-5841-45B9-A157-81D140230A86}" destId="{F703A67A-9BE4-4D0A-B217-940444A7213C}" srcOrd="0" destOrd="0" presId="urn:microsoft.com/office/officeart/2005/8/layout/vList2"/>
    <dgm:cxn modelId="{D8A577D3-F3AE-4F82-BF6E-4C16043D226F}" type="presOf" srcId="{EF8B722D-9FAA-4F89-813E-02972B067567}" destId="{9A028044-719B-4E65-BC82-2491B79C351B}" srcOrd="0" destOrd="0" presId="urn:microsoft.com/office/officeart/2005/8/layout/vList2"/>
    <dgm:cxn modelId="{3E0F14D5-F5E5-4485-961C-D2AE2D0700CB}" type="presOf" srcId="{50AFB636-C972-47D4-8B6F-E6A98703B9E9}" destId="{E1674D29-9AE9-4CF9-A464-F0B57AFE103F}" srcOrd="0" destOrd="0" presId="urn:microsoft.com/office/officeart/2005/8/layout/vList2"/>
    <dgm:cxn modelId="{64C152DA-C63F-4E23-B105-BDB00127632B}" srcId="{BE5BA874-591B-4CBD-AF5C-68883450417B}" destId="{BDF7C317-9822-413A-ADB1-FDA0D3B269C2}" srcOrd="2" destOrd="0" parTransId="{C01A54B5-F945-4CE9-8F0C-F6F9802BDC67}" sibTransId="{4D0984BC-F3A8-42F9-9594-84736A082DCC}"/>
    <dgm:cxn modelId="{05BAEAEF-4754-4DAB-9B53-14E0F9E76F7C}" srcId="{BDF7C317-9822-413A-ADB1-FDA0D3B269C2}" destId="{67B1FE24-6387-4655-912E-4764921A965C}" srcOrd="0" destOrd="0" parTransId="{407F6FF6-CA0F-4242-AB59-01CD924186D0}" sibTransId="{DDCA0F05-6D66-4EF9-8CD9-384CD8C1BA7B}"/>
    <dgm:cxn modelId="{E2AFD758-6DD7-4752-B5C5-0E7A1A19C5CB}" type="presParOf" srcId="{CD8E9233-F345-4A43-B604-DB64AD426519}" destId="{E2CA6735-49D4-4ABA-86CB-E5A4492E0C8C}" srcOrd="0" destOrd="0" presId="urn:microsoft.com/office/officeart/2005/8/layout/vList2"/>
    <dgm:cxn modelId="{E6E16DC8-7419-4767-8B52-37C12FA6040C}" type="presParOf" srcId="{CD8E9233-F345-4A43-B604-DB64AD426519}" destId="{F703A67A-9BE4-4D0A-B217-940444A7213C}" srcOrd="1" destOrd="0" presId="urn:microsoft.com/office/officeart/2005/8/layout/vList2"/>
    <dgm:cxn modelId="{39F755AC-E94D-4084-87F0-8619C4AEFDBA}" type="presParOf" srcId="{CD8E9233-F345-4A43-B604-DB64AD426519}" destId="{0D63B738-5C03-4C0D-812B-A8B55D5057C1}" srcOrd="2" destOrd="0" presId="urn:microsoft.com/office/officeart/2005/8/layout/vList2"/>
    <dgm:cxn modelId="{00897A37-AA01-4E29-B147-117834268829}" type="presParOf" srcId="{CD8E9233-F345-4A43-B604-DB64AD426519}" destId="{6B414858-652F-4B93-884D-3D7D5B3C0F32}" srcOrd="3" destOrd="0" presId="urn:microsoft.com/office/officeart/2005/8/layout/vList2"/>
    <dgm:cxn modelId="{C21B2949-0585-48DC-86F4-219E5885DD9E}" type="presParOf" srcId="{CD8E9233-F345-4A43-B604-DB64AD426519}" destId="{FEC486D3-E0F8-4C9F-A1F6-814ACC19201B}" srcOrd="4" destOrd="0" presId="urn:microsoft.com/office/officeart/2005/8/layout/vList2"/>
    <dgm:cxn modelId="{83FB733A-8180-46E4-AB10-1EB78BADF619}" type="presParOf" srcId="{CD8E9233-F345-4A43-B604-DB64AD426519}" destId="{154CA7BA-B95C-4A5A-AC05-4BEA7C036E9B}" srcOrd="5" destOrd="0" presId="urn:microsoft.com/office/officeart/2005/8/layout/vList2"/>
    <dgm:cxn modelId="{0DDDDCAA-E775-480B-A866-7C5F52D726A8}" type="presParOf" srcId="{CD8E9233-F345-4A43-B604-DB64AD426519}" destId="{94AB2375-F809-4E69-9910-F88C07FED73B}" srcOrd="6" destOrd="0" presId="urn:microsoft.com/office/officeart/2005/8/layout/vList2"/>
    <dgm:cxn modelId="{F84BD003-FC1F-4503-88E4-B66A4E6AE030}" type="presParOf" srcId="{CD8E9233-F345-4A43-B604-DB64AD426519}" destId="{9A028044-719B-4E65-BC82-2491B79C351B}" srcOrd="7" destOrd="0" presId="urn:microsoft.com/office/officeart/2005/8/layout/vList2"/>
    <dgm:cxn modelId="{EBDB31B6-DB1A-46A3-8E2E-3DFAFDB1C2FD}" type="presParOf" srcId="{CD8E9233-F345-4A43-B604-DB64AD426519}" destId="{E1674D29-9AE9-4CF9-A464-F0B57AFE103F}" srcOrd="8" destOrd="0" presId="urn:microsoft.com/office/officeart/2005/8/layout/vList2"/>
    <dgm:cxn modelId="{D29CC8BA-2331-4DC8-93FC-A8F46F949815}" type="presParOf" srcId="{CD8E9233-F345-4A43-B604-DB64AD426519}" destId="{D7B9B521-9C75-433B-BB86-BDEBF6EF5E00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53590C-9479-421B-A43F-85059E4F9BE6}" type="doc">
      <dgm:prSet loTypeId="urn:microsoft.com/office/officeart/2005/8/layout/vList5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10A5EA-E29D-4F71-B00A-D50FBB842896}">
      <dgm:prSet/>
      <dgm:spPr/>
      <dgm:t>
        <a:bodyPr/>
        <a:lstStyle/>
        <a:p>
          <a:r>
            <a:rPr lang="es-AR" b="1" i="0" baseline="0" dirty="0"/>
            <a:t>No restricción de derechos x nacionalidad o estatus migratorio (NNA o padres)</a:t>
          </a:r>
          <a:endParaRPr lang="en-US" dirty="0"/>
        </a:p>
      </dgm:t>
    </dgm:pt>
    <dgm:pt modelId="{24DBD435-1267-4741-8D21-2B3E3D9F08B5}" type="parTrans" cxnId="{FDBB3264-5865-4546-955C-7DEA2EC4599C}">
      <dgm:prSet/>
      <dgm:spPr/>
      <dgm:t>
        <a:bodyPr/>
        <a:lstStyle/>
        <a:p>
          <a:endParaRPr lang="en-US"/>
        </a:p>
      </dgm:t>
    </dgm:pt>
    <dgm:pt modelId="{D6C61885-7966-435E-BA26-DB6C0952E14A}" type="sibTrans" cxnId="{FDBB3264-5865-4546-955C-7DEA2EC4599C}">
      <dgm:prSet/>
      <dgm:spPr/>
      <dgm:t>
        <a:bodyPr/>
        <a:lstStyle/>
        <a:p>
          <a:endParaRPr lang="en-US"/>
        </a:p>
      </dgm:t>
    </dgm:pt>
    <dgm:pt modelId="{E3957AD7-54C9-4493-B3E4-3519F34BB3CA}">
      <dgm:prSet/>
      <dgm:spPr/>
      <dgm:t>
        <a:bodyPr/>
        <a:lstStyle/>
        <a:p>
          <a:r>
            <a:rPr lang="es-AR" b="1" i="0" baseline="0" dirty="0"/>
            <a:t>Salud, educación, protección social, justicia, otros</a:t>
          </a:r>
          <a:endParaRPr lang="en-US" dirty="0"/>
        </a:p>
      </dgm:t>
    </dgm:pt>
    <dgm:pt modelId="{461F4C9E-CD4C-435E-8D35-714CB8941BC4}" type="parTrans" cxnId="{8B788A46-0FC9-4E91-8085-EE6C15C1310C}">
      <dgm:prSet/>
      <dgm:spPr/>
      <dgm:t>
        <a:bodyPr/>
        <a:lstStyle/>
        <a:p>
          <a:endParaRPr lang="en-US"/>
        </a:p>
      </dgm:t>
    </dgm:pt>
    <dgm:pt modelId="{97A7E855-0F7E-4CAC-9947-36A3998C01D0}" type="sibTrans" cxnId="{8B788A46-0FC9-4E91-8085-EE6C15C1310C}">
      <dgm:prSet/>
      <dgm:spPr/>
      <dgm:t>
        <a:bodyPr/>
        <a:lstStyle/>
        <a:p>
          <a:endParaRPr lang="en-US"/>
        </a:p>
      </dgm:t>
    </dgm:pt>
    <dgm:pt modelId="{3849FABA-4B75-42B7-A8D0-DAC72E8D3C75}">
      <dgm:prSet/>
      <dgm:spPr/>
      <dgm:t>
        <a:bodyPr/>
        <a:lstStyle/>
        <a:p>
          <a:r>
            <a:rPr lang="es-AR" b="1" i="0" baseline="0" dirty="0"/>
            <a:t>Aplicación a toda la política de infancia y migratoria</a:t>
          </a:r>
          <a:endParaRPr lang="en-US" dirty="0"/>
        </a:p>
      </dgm:t>
    </dgm:pt>
    <dgm:pt modelId="{3A038A1B-B58C-450B-B1C8-123C3B9B4417}" type="parTrans" cxnId="{8BF44F8F-5AD3-451F-92EA-E89E6695602E}">
      <dgm:prSet/>
      <dgm:spPr/>
      <dgm:t>
        <a:bodyPr/>
        <a:lstStyle/>
        <a:p>
          <a:endParaRPr lang="en-US"/>
        </a:p>
      </dgm:t>
    </dgm:pt>
    <dgm:pt modelId="{5D956C96-0D75-47F8-ABBB-EB5413C1957B}" type="sibTrans" cxnId="{8BF44F8F-5AD3-451F-92EA-E89E6695602E}">
      <dgm:prSet/>
      <dgm:spPr/>
      <dgm:t>
        <a:bodyPr/>
        <a:lstStyle/>
        <a:p>
          <a:endParaRPr lang="en-US"/>
        </a:p>
      </dgm:t>
    </dgm:pt>
    <dgm:pt modelId="{E543E2CB-3321-417B-A27E-B290BF666862}">
      <dgm:prSet/>
      <dgm:spPr/>
      <dgm:t>
        <a:bodyPr/>
        <a:lstStyle/>
        <a:p>
          <a:r>
            <a:rPr lang="es-AR" b="1" i="0" baseline="0" dirty="0"/>
            <a:t>Procedimientos, acceso a derechos, programas, etc.</a:t>
          </a:r>
          <a:endParaRPr lang="en-US" dirty="0"/>
        </a:p>
      </dgm:t>
    </dgm:pt>
    <dgm:pt modelId="{04D6F63E-39C8-42B2-BDE4-3D5D994F545E}" type="parTrans" cxnId="{E4950CA0-CD97-4D30-97D7-77F13D022408}">
      <dgm:prSet/>
      <dgm:spPr/>
      <dgm:t>
        <a:bodyPr/>
        <a:lstStyle/>
        <a:p>
          <a:endParaRPr lang="en-US"/>
        </a:p>
      </dgm:t>
    </dgm:pt>
    <dgm:pt modelId="{DE325F8E-30C6-485B-8532-4D5F5537009C}" type="sibTrans" cxnId="{E4950CA0-CD97-4D30-97D7-77F13D022408}">
      <dgm:prSet/>
      <dgm:spPr/>
      <dgm:t>
        <a:bodyPr/>
        <a:lstStyle/>
        <a:p>
          <a:endParaRPr lang="en-US"/>
        </a:p>
      </dgm:t>
    </dgm:pt>
    <dgm:pt modelId="{59130824-CBD8-497F-A4F2-4ED5C008BF4A}">
      <dgm:prSet/>
      <dgm:spPr/>
      <dgm:t>
        <a:bodyPr/>
        <a:lstStyle/>
        <a:p>
          <a:r>
            <a:rPr lang="es-AR" b="1" dirty="0"/>
            <a:t>Enfoque interseccional </a:t>
          </a:r>
          <a:endParaRPr lang="en-US" dirty="0"/>
        </a:p>
      </dgm:t>
    </dgm:pt>
    <dgm:pt modelId="{E90362C8-4B12-4586-B493-D9D4F8BA73CC}" type="parTrans" cxnId="{B51471DE-B458-4296-A5E0-B88456D33F10}">
      <dgm:prSet/>
      <dgm:spPr/>
      <dgm:t>
        <a:bodyPr/>
        <a:lstStyle/>
        <a:p>
          <a:endParaRPr lang="en-US"/>
        </a:p>
      </dgm:t>
    </dgm:pt>
    <dgm:pt modelId="{196A8102-E96B-48BC-9865-7E66D5C716C5}" type="sibTrans" cxnId="{B51471DE-B458-4296-A5E0-B88456D33F10}">
      <dgm:prSet/>
      <dgm:spPr/>
      <dgm:t>
        <a:bodyPr/>
        <a:lstStyle/>
        <a:p>
          <a:endParaRPr lang="en-US"/>
        </a:p>
      </dgm:t>
    </dgm:pt>
    <dgm:pt modelId="{5608F133-06B0-4771-9954-6160CB1A25B4}">
      <dgm:prSet/>
      <dgm:spPr/>
      <dgm:t>
        <a:bodyPr/>
        <a:lstStyle/>
        <a:p>
          <a:r>
            <a:rPr lang="es-AR" b="1" dirty="0"/>
            <a:t>Edad, nacionalidad, condición migratoria, origen étnico, género, orientación sexual, discapacidad</a:t>
          </a:r>
          <a:endParaRPr lang="en-US" dirty="0"/>
        </a:p>
      </dgm:t>
    </dgm:pt>
    <dgm:pt modelId="{2D771EBA-2F3C-4B97-930E-BA9627B3AF5E}" type="parTrans" cxnId="{B39299E4-7CF2-4F79-8702-34417EE2DE2C}">
      <dgm:prSet/>
      <dgm:spPr/>
      <dgm:t>
        <a:bodyPr/>
        <a:lstStyle/>
        <a:p>
          <a:endParaRPr lang="en-US"/>
        </a:p>
      </dgm:t>
    </dgm:pt>
    <dgm:pt modelId="{A5EEF3BE-02E8-410A-8ACE-D81D97703650}" type="sibTrans" cxnId="{B39299E4-7CF2-4F79-8702-34417EE2DE2C}">
      <dgm:prSet/>
      <dgm:spPr/>
      <dgm:t>
        <a:bodyPr/>
        <a:lstStyle/>
        <a:p>
          <a:endParaRPr lang="en-US"/>
        </a:p>
      </dgm:t>
    </dgm:pt>
    <dgm:pt modelId="{C7167EE6-C211-4F5E-A1AB-012E7E5F6844}">
      <dgm:prSet custT="1"/>
      <dgm:spPr/>
      <dgm:t>
        <a:bodyPr/>
        <a:lstStyle/>
        <a:p>
          <a:r>
            <a:rPr lang="es-AR" sz="1800" b="1" dirty="0"/>
            <a:t>Necesidades y condiciones de vulnerabilidad de NNA y/o familias migrantes</a:t>
          </a:r>
        </a:p>
      </dgm:t>
    </dgm:pt>
    <dgm:pt modelId="{4D94CD7D-9EFA-4E74-9D01-B11782BFAB4D}" type="parTrans" cxnId="{4CD4C389-CAFC-4643-B849-8957F4033258}">
      <dgm:prSet/>
      <dgm:spPr/>
      <dgm:t>
        <a:bodyPr/>
        <a:lstStyle/>
        <a:p>
          <a:endParaRPr lang="es-AR"/>
        </a:p>
      </dgm:t>
    </dgm:pt>
    <dgm:pt modelId="{5244E1B8-581E-4FD1-BBA8-BE335FAF0A05}" type="sibTrans" cxnId="{4CD4C389-CAFC-4643-B849-8957F4033258}">
      <dgm:prSet/>
      <dgm:spPr/>
      <dgm:t>
        <a:bodyPr/>
        <a:lstStyle/>
        <a:p>
          <a:endParaRPr lang="es-AR"/>
        </a:p>
      </dgm:t>
    </dgm:pt>
    <dgm:pt modelId="{AC55D051-70AF-48E2-A82B-1F3900876ED2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1800" b="1" dirty="0"/>
            <a:t>No discriminación y niños/as de la calle</a:t>
          </a:r>
        </a:p>
        <a:p>
          <a:pPr marL="0"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dirty="0"/>
        </a:p>
      </dgm:t>
    </dgm:pt>
    <dgm:pt modelId="{21ECF459-831E-4BC2-BC1B-EEC277ECF75D}" type="parTrans" cxnId="{D0943ACA-E178-4ECA-A44E-27E118AB77F3}">
      <dgm:prSet/>
      <dgm:spPr/>
      <dgm:t>
        <a:bodyPr/>
        <a:lstStyle/>
        <a:p>
          <a:endParaRPr lang="es-AR"/>
        </a:p>
      </dgm:t>
    </dgm:pt>
    <dgm:pt modelId="{A7F0DD68-FB9C-4460-98C2-4945717FDE79}" type="sibTrans" cxnId="{D0943ACA-E178-4ECA-A44E-27E118AB77F3}">
      <dgm:prSet/>
      <dgm:spPr/>
      <dgm:t>
        <a:bodyPr/>
        <a:lstStyle/>
        <a:p>
          <a:endParaRPr lang="es-AR"/>
        </a:p>
      </dgm:t>
    </dgm:pt>
    <dgm:pt modelId="{20FB6005-9B44-4EC9-8156-6C947F3187DD}">
      <dgm:prSet custT="1"/>
      <dgm:spPr/>
      <dgm:t>
        <a:bodyPr/>
        <a:lstStyle/>
        <a:p>
          <a:r>
            <a:rPr lang="es-AR" sz="1800" b="1" dirty="0"/>
            <a:t>Inclusión en políticas y programas de prevención, protección, desarrollo integral</a:t>
          </a:r>
        </a:p>
      </dgm:t>
    </dgm:pt>
    <dgm:pt modelId="{4AA65391-F45A-4F4C-9B99-F704837E4B07}" type="parTrans" cxnId="{81DC6A7C-26B8-4C1F-BFDA-F9CCEAC1F927}">
      <dgm:prSet/>
      <dgm:spPr/>
      <dgm:t>
        <a:bodyPr/>
        <a:lstStyle/>
        <a:p>
          <a:endParaRPr lang="es-AR"/>
        </a:p>
      </dgm:t>
    </dgm:pt>
    <dgm:pt modelId="{6B8BDABA-4098-4311-BB64-8723B261FB31}" type="sibTrans" cxnId="{81DC6A7C-26B8-4C1F-BFDA-F9CCEAC1F927}">
      <dgm:prSet/>
      <dgm:spPr/>
      <dgm:t>
        <a:bodyPr/>
        <a:lstStyle/>
        <a:p>
          <a:endParaRPr lang="es-AR"/>
        </a:p>
      </dgm:t>
    </dgm:pt>
    <dgm:pt modelId="{F56DEFC4-F49D-4597-9A3A-1D273D998A1A}" type="pres">
      <dgm:prSet presAssocID="{1B53590C-9479-421B-A43F-85059E4F9BE6}" presName="Name0" presStyleCnt="0">
        <dgm:presLayoutVars>
          <dgm:dir/>
          <dgm:animLvl val="lvl"/>
          <dgm:resizeHandles val="exact"/>
        </dgm:presLayoutVars>
      </dgm:prSet>
      <dgm:spPr/>
    </dgm:pt>
    <dgm:pt modelId="{99096F88-3D3A-440D-80B8-CCB4AE503263}" type="pres">
      <dgm:prSet presAssocID="{3210A5EA-E29D-4F71-B00A-D50FBB842896}" presName="linNode" presStyleCnt="0"/>
      <dgm:spPr/>
    </dgm:pt>
    <dgm:pt modelId="{4931A2C4-7FD3-4AAE-8CA6-F6DBE37622BF}" type="pres">
      <dgm:prSet presAssocID="{3210A5EA-E29D-4F71-B00A-D50FBB842896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5812503-04AA-4101-9E0B-72162023502C}" type="pres">
      <dgm:prSet presAssocID="{3210A5EA-E29D-4F71-B00A-D50FBB842896}" presName="descendantText" presStyleLbl="alignAccFollowNode1" presStyleIdx="0" presStyleCnt="4">
        <dgm:presLayoutVars>
          <dgm:bulletEnabled val="1"/>
        </dgm:presLayoutVars>
      </dgm:prSet>
      <dgm:spPr/>
    </dgm:pt>
    <dgm:pt modelId="{8FA129E9-FD24-44ED-8B3A-150143D2A54F}" type="pres">
      <dgm:prSet presAssocID="{D6C61885-7966-435E-BA26-DB6C0952E14A}" presName="sp" presStyleCnt="0"/>
      <dgm:spPr/>
    </dgm:pt>
    <dgm:pt modelId="{305DA138-5D1A-4355-A989-D889558B6572}" type="pres">
      <dgm:prSet presAssocID="{3849FABA-4B75-42B7-A8D0-DAC72E8D3C75}" presName="linNode" presStyleCnt="0"/>
      <dgm:spPr/>
    </dgm:pt>
    <dgm:pt modelId="{B1AC11DB-CD7B-416E-B8F8-304B7C565E7E}" type="pres">
      <dgm:prSet presAssocID="{3849FABA-4B75-42B7-A8D0-DAC72E8D3C75}" presName="parentText" presStyleLbl="node1" presStyleIdx="1" presStyleCnt="4" custLinFactNeighborX="-689" custLinFactNeighborY="-3351">
        <dgm:presLayoutVars>
          <dgm:chMax val="1"/>
          <dgm:bulletEnabled val="1"/>
        </dgm:presLayoutVars>
      </dgm:prSet>
      <dgm:spPr/>
    </dgm:pt>
    <dgm:pt modelId="{F51982A2-1E3D-43FF-9DD9-C1892651D870}" type="pres">
      <dgm:prSet presAssocID="{3849FABA-4B75-42B7-A8D0-DAC72E8D3C75}" presName="descendantText" presStyleLbl="alignAccFollowNode1" presStyleIdx="1" presStyleCnt="4">
        <dgm:presLayoutVars>
          <dgm:bulletEnabled val="1"/>
        </dgm:presLayoutVars>
      </dgm:prSet>
      <dgm:spPr/>
    </dgm:pt>
    <dgm:pt modelId="{B43ECDD9-F3B5-4A60-9D63-D02702B9E2C0}" type="pres">
      <dgm:prSet presAssocID="{5D956C96-0D75-47F8-ABBB-EB5413C1957B}" presName="sp" presStyleCnt="0"/>
      <dgm:spPr/>
    </dgm:pt>
    <dgm:pt modelId="{20A5B7B3-2C41-45FE-97D6-FBCFAE436504}" type="pres">
      <dgm:prSet presAssocID="{59130824-CBD8-497F-A4F2-4ED5C008BF4A}" presName="linNode" presStyleCnt="0"/>
      <dgm:spPr/>
    </dgm:pt>
    <dgm:pt modelId="{31805457-CA27-474C-A1CD-820520B35A7D}" type="pres">
      <dgm:prSet presAssocID="{59130824-CBD8-497F-A4F2-4ED5C008BF4A}" presName="parentText" presStyleLbl="node1" presStyleIdx="2" presStyleCnt="4" custScaleX="110000">
        <dgm:presLayoutVars>
          <dgm:chMax val="1"/>
          <dgm:bulletEnabled val="1"/>
        </dgm:presLayoutVars>
      </dgm:prSet>
      <dgm:spPr/>
    </dgm:pt>
    <dgm:pt modelId="{D4A405A3-D8A6-4AF6-A6D7-00FCC8BDC797}" type="pres">
      <dgm:prSet presAssocID="{59130824-CBD8-497F-A4F2-4ED5C008BF4A}" presName="descendantText" presStyleLbl="alignAccFollowNode1" presStyleIdx="2" presStyleCnt="4">
        <dgm:presLayoutVars>
          <dgm:bulletEnabled val="1"/>
        </dgm:presLayoutVars>
      </dgm:prSet>
      <dgm:spPr/>
    </dgm:pt>
    <dgm:pt modelId="{F123BF5F-CA65-45BB-B1A9-E509F062B5AD}" type="pres">
      <dgm:prSet presAssocID="{196A8102-E96B-48BC-9865-7E66D5C716C5}" presName="sp" presStyleCnt="0"/>
      <dgm:spPr/>
    </dgm:pt>
    <dgm:pt modelId="{5E616E8F-5D03-402E-927A-37E67EB657CB}" type="pres">
      <dgm:prSet presAssocID="{AC55D051-70AF-48E2-A82B-1F3900876ED2}" presName="linNode" presStyleCnt="0"/>
      <dgm:spPr/>
    </dgm:pt>
    <dgm:pt modelId="{17E0ECBB-3704-4BB7-AAE1-E68EE4894A39}" type="pres">
      <dgm:prSet presAssocID="{AC55D051-70AF-48E2-A82B-1F3900876ED2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FDC7BD6-0E2B-485C-A17C-C1499999C2D6}" type="pres">
      <dgm:prSet presAssocID="{AC55D051-70AF-48E2-A82B-1F3900876ED2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54C0A00-12D3-4152-8B17-39CB257601D6}" type="presOf" srcId="{59130824-CBD8-497F-A4F2-4ED5C008BF4A}" destId="{31805457-CA27-474C-A1CD-820520B35A7D}" srcOrd="0" destOrd="0" presId="urn:microsoft.com/office/officeart/2005/8/layout/vList5"/>
    <dgm:cxn modelId="{CB31C402-19B0-4B86-A276-29AD23C27C5A}" type="presOf" srcId="{E3957AD7-54C9-4493-B3E4-3519F34BB3CA}" destId="{05812503-04AA-4101-9E0B-72162023502C}" srcOrd="0" destOrd="0" presId="urn:microsoft.com/office/officeart/2005/8/layout/vList5"/>
    <dgm:cxn modelId="{315FC408-846C-4930-AC6C-716F4113F8B1}" type="presOf" srcId="{20FB6005-9B44-4EC9-8156-6C947F3187DD}" destId="{1FDC7BD6-0E2B-485C-A17C-C1499999C2D6}" srcOrd="0" destOrd="1" presId="urn:microsoft.com/office/officeart/2005/8/layout/vList5"/>
    <dgm:cxn modelId="{A7CEB931-B27F-49EB-A736-08713B709080}" type="presOf" srcId="{3849FABA-4B75-42B7-A8D0-DAC72E8D3C75}" destId="{B1AC11DB-CD7B-416E-B8F8-304B7C565E7E}" srcOrd="0" destOrd="0" presId="urn:microsoft.com/office/officeart/2005/8/layout/vList5"/>
    <dgm:cxn modelId="{40FDF160-952D-4BCD-B067-523074A5366C}" type="presOf" srcId="{5608F133-06B0-4771-9954-6160CB1A25B4}" destId="{D4A405A3-D8A6-4AF6-A6D7-00FCC8BDC797}" srcOrd="0" destOrd="0" presId="urn:microsoft.com/office/officeart/2005/8/layout/vList5"/>
    <dgm:cxn modelId="{FDBB3264-5865-4546-955C-7DEA2EC4599C}" srcId="{1B53590C-9479-421B-A43F-85059E4F9BE6}" destId="{3210A5EA-E29D-4F71-B00A-D50FBB842896}" srcOrd="0" destOrd="0" parTransId="{24DBD435-1267-4741-8D21-2B3E3D9F08B5}" sibTransId="{D6C61885-7966-435E-BA26-DB6C0952E14A}"/>
    <dgm:cxn modelId="{8B788A46-0FC9-4E91-8085-EE6C15C1310C}" srcId="{3210A5EA-E29D-4F71-B00A-D50FBB842896}" destId="{E3957AD7-54C9-4493-B3E4-3519F34BB3CA}" srcOrd="0" destOrd="0" parTransId="{461F4C9E-CD4C-435E-8D35-714CB8941BC4}" sibTransId="{97A7E855-0F7E-4CAC-9947-36A3998C01D0}"/>
    <dgm:cxn modelId="{0EDCA46B-913F-4C4F-9987-1B1E84D44B1F}" type="presOf" srcId="{AC55D051-70AF-48E2-A82B-1F3900876ED2}" destId="{17E0ECBB-3704-4BB7-AAE1-E68EE4894A39}" srcOrd="0" destOrd="0" presId="urn:microsoft.com/office/officeart/2005/8/layout/vList5"/>
    <dgm:cxn modelId="{81DC6A7C-26B8-4C1F-BFDA-F9CCEAC1F927}" srcId="{AC55D051-70AF-48E2-A82B-1F3900876ED2}" destId="{20FB6005-9B44-4EC9-8156-6C947F3187DD}" srcOrd="1" destOrd="0" parTransId="{4AA65391-F45A-4F4C-9B99-F704837E4B07}" sibTransId="{6B8BDABA-4098-4311-BB64-8723B261FB31}"/>
    <dgm:cxn modelId="{4CD4C389-CAFC-4643-B849-8957F4033258}" srcId="{AC55D051-70AF-48E2-A82B-1F3900876ED2}" destId="{C7167EE6-C211-4F5E-A1AB-012E7E5F6844}" srcOrd="0" destOrd="0" parTransId="{4D94CD7D-9EFA-4E74-9D01-B11782BFAB4D}" sibTransId="{5244E1B8-581E-4FD1-BBA8-BE335FAF0A05}"/>
    <dgm:cxn modelId="{8BF44F8F-5AD3-451F-92EA-E89E6695602E}" srcId="{1B53590C-9479-421B-A43F-85059E4F9BE6}" destId="{3849FABA-4B75-42B7-A8D0-DAC72E8D3C75}" srcOrd="1" destOrd="0" parTransId="{3A038A1B-B58C-450B-B1C8-123C3B9B4417}" sibTransId="{5D956C96-0D75-47F8-ABBB-EB5413C1957B}"/>
    <dgm:cxn modelId="{E4950CA0-CD97-4D30-97D7-77F13D022408}" srcId="{3849FABA-4B75-42B7-A8D0-DAC72E8D3C75}" destId="{E543E2CB-3321-417B-A27E-B290BF666862}" srcOrd="0" destOrd="0" parTransId="{04D6F63E-39C8-42B2-BDE4-3D5D994F545E}" sibTransId="{DE325F8E-30C6-485B-8532-4D5F5537009C}"/>
    <dgm:cxn modelId="{251217BE-CBD1-4801-94FF-CCEEF49B0282}" type="presOf" srcId="{3210A5EA-E29D-4F71-B00A-D50FBB842896}" destId="{4931A2C4-7FD3-4AAE-8CA6-F6DBE37622BF}" srcOrd="0" destOrd="0" presId="urn:microsoft.com/office/officeart/2005/8/layout/vList5"/>
    <dgm:cxn modelId="{363EF1C0-2117-4D65-BF4B-C30C44458FFE}" type="presOf" srcId="{E543E2CB-3321-417B-A27E-B290BF666862}" destId="{F51982A2-1E3D-43FF-9DD9-C1892651D870}" srcOrd="0" destOrd="0" presId="urn:microsoft.com/office/officeart/2005/8/layout/vList5"/>
    <dgm:cxn modelId="{57AED1C7-4960-460F-816B-B23C9347EE12}" type="presOf" srcId="{1B53590C-9479-421B-A43F-85059E4F9BE6}" destId="{F56DEFC4-F49D-4597-9A3A-1D273D998A1A}" srcOrd="0" destOrd="0" presId="urn:microsoft.com/office/officeart/2005/8/layout/vList5"/>
    <dgm:cxn modelId="{D0943ACA-E178-4ECA-A44E-27E118AB77F3}" srcId="{1B53590C-9479-421B-A43F-85059E4F9BE6}" destId="{AC55D051-70AF-48E2-A82B-1F3900876ED2}" srcOrd="3" destOrd="0" parTransId="{21ECF459-831E-4BC2-BC1B-EEC277ECF75D}" sibTransId="{A7F0DD68-FB9C-4460-98C2-4945717FDE79}"/>
    <dgm:cxn modelId="{B51471DE-B458-4296-A5E0-B88456D33F10}" srcId="{1B53590C-9479-421B-A43F-85059E4F9BE6}" destId="{59130824-CBD8-497F-A4F2-4ED5C008BF4A}" srcOrd="2" destOrd="0" parTransId="{E90362C8-4B12-4586-B493-D9D4F8BA73CC}" sibTransId="{196A8102-E96B-48BC-9865-7E66D5C716C5}"/>
    <dgm:cxn modelId="{B39299E4-7CF2-4F79-8702-34417EE2DE2C}" srcId="{59130824-CBD8-497F-A4F2-4ED5C008BF4A}" destId="{5608F133-06B0-4771-9954-6160CB1A25B4}" srcOrd="0" destOrd="0" parTransId="{2D771EBA-2F3C-4B97-930E-BA9627B3AF5E}" sibTransId="{A5EEF3BE-02E8-410A-8ACE-D81D97703650}"/>
    <dgm:cxn modelId="{8F6A60FF-5002-4FC2-AF61-492C436E20AD}" type="presOf" srcId="{C7167EE6-C211-4F5E-A1AB-012E7E5F6844}" destId="{1FDC7BD6-0E2B-485C-A17C-C1499999C2D6}" srcOrd="0" destOrd="0" presId="urn:microsoft.com/office/officeart/2005/8/layout/vList5"/>
    <dgm:cxn modelId="{CC29BF1A-852F-47C4-B3D7-E28751FE0678}" type="presParOf" srcId="{F56DEFC4-F49D-4597-9A3A-1D273D998A1A}" destId="{99096F88-3D3A-440D-80B8-CCB4AE503263}" srcOrd="0" destOrd="0" presId="urn:microsoft.com/office/officeart/2005/8/layout/vList5"/>
    <dgm:cxn modelId="{8F020FF9-F910-4BC6-AF84-4C3170B223FB}" type="presParOf" srcId="{99096F88-3D3A-440D-80B8-CCB4AE503263}" destId="{4931A2C4-7FD3-4AAE-8CA6-F6DBE37622BF}" srcOrd="0" destOrd="0" presId="urn:microsoft.com/office/officeart/2005/8/layout/vList5"/>
    <dgm:cxn modelId="{A009A372-68FC-4328-A711-EA8F7B85C9BB}" type="presParOf" srcId="{99096F88-3D3A-440D-80B8-CCB4AE503263}" destId="{05812503-04AA-4101-9E0B-72162023502C}" srcOrd="1" destOrd="0" presId="urn:microsoft.com/office/officeart/2005/8/layout/vList5"/>
    <dgm:cxn modelId="{5FED26F4-6ECB-440A-8DD9-7287EE4C1991}" type="presParOf" srcId="{F56DEFC4-F49D-4597-9A3A-1D273D998A1A}" destId="{8FA129E9-FD24-44ED-8B3A-150143D2A54F}" srcOrd="1" destOrd="0" presId="urn:microsoft.com/office/officeart/2005/8/layout/vList5"/>
    <dgm:cxn modelId="{788758BE-8F04-4CFD-BA13-D9A6826E13DE}" type="presParOf" srcId="{F56DEFC4-F49D-4597-9A3A-1D273D998A1A}" destId="{305DA138-5D1A-4355-A989-D889558B6572}" srcOrd="2" destOrd="0" presId="urn:microsoft.com/office/officeart/2005/8/layout/vList5"/>
    <dgm:cxn modelId="{DA0B3EB0-AE4D-4D82-A541-BA72478A21B1}" type="presParOf" srcId="{305DA138-5D1A-4355-A989-D889558B6572}" destId="{B1AC11DB-CD7B-416E-B8F8-304B7C565E7E}" srcOrd="0" destOrd="0" presId="urn:microsoft.com/office/officeart/2005/8/layout/vList5"/>
    <dgm:cxn modelId="{61363405-6794-4144-B641-A95218122C7E}" type="presParOf" srcId="{305DA138-5D1A-4355-A989-D889558B6572}" destId="{F51982A2-1E3D-43FF-9DD9-C1892651D870}" srcOrd="1" destOrd="0" presId="urn:microsoft.com/office/officeart/2005/8/layout/vList5"/>
    <dgm:cxn modelId="{219C7E97-51E8-4EDF-8A8B-2AB2BE02CDA1}" type="presParOf" srcId="{F56DEFC4-F49D-4597-9A3A-1D273D998A1A}" destId="{B43ECDD9-F3B5-4A60-9D63-D02702B9E2C0}" srcOrd="3" destOrd="0" presId="urn:microsoft.com/office/officeart/2005/8/layout/vList5"/>
    <dgm:cxn modelId="{AD1C4776-2C8E-4AF0-8043-594F13A6E678}" type="presParOf" srcId="{F56DEFC4-F49D-4597-9A3A-1D273D998A1A}" destId="{20A5B7B3-2C41-45FE-97D6-FBCFAE436504}" srcOrd="4" destOrd="0" presId="urn:microsoft.com/office/officeart/2005/8/layout/vList5"/>
    <dgm:cxn modelId="{0481D553-D448-416D-9AD6-9EE94AA7A130}" type="presParOf" srcId="{20A5B7B3-2C41-45FE-97D6-FBCFAE436504}" destId="{31805457-CA27-474C-A1CD-820520B35A7D}" srcOrd="0" destOrd="0" presId="urn:microsoft.com/office/officeart/2005/8/layout/vList5"/>
    <dgm:cxn modelId="{5B96DBFE-D14C-4259-9438-50BEA55DFAF3}" type="presParOf" srcId="{20A5B7B3-2C41-45FE-97D6-FBCFAE436504}" destId="{D4A405A3-D8A6-4AF6-A6D7-00FCC8BDC797}" srcOrd="1" destOrd="0" presId="urn:microsoft.com/office/officeart/2005/8/layout/vList5"/>
    <dgm:cxn modelId="{B7797CD0-B356-400E-A05B-05602C34E9EB}" type="presParOf" srcId="{F56DEFC4-F49D-4597-9A3A-1D273D998A1A}" destId="{F123BF5F-CA65-45BB-B1A9-E509F062B5AD}" srcOrd="5" destOrd="0" presId="urn:microsoft.com/office/officeart/2005/8/layout/vList5"/>
    <dgm:cxn modelId="{199879E4-72FC-436D-8B98-6F1F19226EA8}" type="presParOf" srcId="{F56DEFC4-F49D-4597-9A3A-1D273D998A1A}" destId="{5E616E8F-5D03-402E-927A-37E67EB657CB}" srcOrd="6" destOrd="0" presId="urn:microsoft.com/office/officeart/2005/8/layout/vList5"/>
    <dgm:cxn modelId="{CA7B553E-B18C-4AE6-B8F5-552A5B449C9D}" type="presParOf" srcId="{5E616E8F-5D03-402E-927A-37E67EB657CB}" destId="{17E0ECBB-3704-4BB7-AAE1-E68EE4894A39}" srcOrd="0" destOrd="0" presId="urn:microsoft.com/office/officeart/2005/8/layout/vList5"/>
    <dgm:cxn modelId="{60BD9F3F-FB49-4206-8019-6386A3F809FB}" type="presParOf" srcId="{5E616E8F-5D03-402E-927A-37E67EB657CB}" destId="{1FDC7BD6-0E2B-485C-A17C-C1499999C2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B50BF1-C143-4877-AEB0-6379D46255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1277B5-4215-44C3-A0D2-3CF4FB1F677F}">
      <dgm:prSet/>
      <dgm:spPr/>
      <dgm:t>
        <a:bodyPr/>
        <a:lstStyle/>
        <a:p>
          <a:r>
            <a:rPr lang="es-AR" b="1" i="0" baseline="0" dirty="0"/>
            <a:t>ISN: derecho, principio, regla de procedimiento (</a:t>
          </a:r>
          <a:r>
            <a:rPr lang="es-AR" b="1" i="0" baseline="0" dirty="0" err="1"/>
            <a:t>Obs</a:t>
          </a:r>
          <a:r>
            <a:rPr lang="es-AR" b="1" i="0" baseline="0" dirty="0"/>
            <a:t>. Gral. 14 CDN)</a:t>
          </a:r>
          <a:endParaRPr lang="en-US" dirty="0"/>
        </a:p>
      </dgm:t>
    </dgm:pt>
    <dgm:pt modelId="{CED4E51F-EE58-490C-B4E2-87BC8EB23AD4}" type="parTrans" cxnId="{B3F22276-B3F0-43F7-8CD5-46405F94F161}">
      <dgm:prSet/>
      <dgm:spPr/>
      <dgm:t>
        <a:bodyPr/>
        <a:lstStyle/>
        <a:p>
          <a:endParaRPr lang="en-US"/>
        </a:p>
      </dgm:t>
    </dgm:pt>
    <dgm:pt modelId="{EBB52BD0-3001-47CC-8C0D-07DB296A8977}" type="sibTrans" cxnId="{B3F22276-B3F0-43F7-8CD5-46405F94F161}">
      <dgm:prSet/>
      <dgm:spPr/>
      <dgm:t>
        <a:bodyPr/>
        <a:lstStyle/>
        <a:p>
          <a:endParaRPr lang="en-US"/>
        </a:p>
      </dgm:t>
    </dgm:pt>
    <dgm:pt modelId="{3D940A85-E9BA-4F10-96D0-550B1075C6C3}">
      <dgm:prSet/>
      <dgm:spPr/>
      <dgm:t>
        <a:bodyPr/>
        <a:lstStyle/>
        <a:p>
          <a:r>
            <a:rPr lang="es-AR" b="1" i="0" baseline="0"/>
            <a:t>Primacía de derechos de NNA sobre l</a:t>
          </a:r>
          <a:r>
            <a:rPr lang="es-AR" b="1"/>
            <a:t>as</a:t>
          </a:r>
          <a:r>
            <a:rPr lang="es-AR" b="1" i="0" baseline="0"/>
            <a:t> políticas migratorias</a:t>
          </a:r>
          <a:endParaRPr lang="en-US"/>
        </a:p>
      </dgm:t>
    </dgm:pt>
    <dgm:pt modelId="{56BA8096-1B1C-43EC-9075-B1C682F54111}" type="parTrans" cxnId="{B041DEB7-9501-4A62-BF95-9B22AF3481B4}">
      <dgm:prSet/>
      <dgm:spPr/>
      <dgm:t>
        <a:bodyPr/>
        <a:lstStyle/>
        <a:p>
          <a:endParaRPr lang="en-US"/>
        </a:p>
      </dgm:t>
    </dgm:pt>
    <dgm:pt modelId="{0A828434-E5E1-454A-9A7D-72DA20E2A0DB}" type="sibTrans" cxnId="{B041DEB7-9501-4A62-BF95-9B22AF3481B4}">
      <dgm:prSet/>
      <dgm:spPr/>
      <dgm:t>
        <a:bodyPr/>
        <a:lstStyle/>
        <a:p>
          <a:endParaRPr lang="en-US"/>
        </a:p>
      </dgm:t>
    </dgm:pt>
    <dgm:pt modelId="{AAE6C82A-8F8F-46CA-AE95-C48EB85B2ED6}">
      <dgm:prSet/>
      <dgm:spPr/>
      <dgm:t>
        <a:bodyPr/>
        <a:lstStyle/>
        <a:p>
          <a:r>
            <a:rPr lang="es-AR" b="1" i="0" baseline="0"/>
            <a:t>Deber de aplicarlo en, por ejemplo: </a:t>
          </a:r>
          <a:endParaRPr lang="en-US"/>
        </a:p>
      </dgm:t>
    </dgm:pt>
    <dgm:pt modelId="{7A31D21A-5DD0-4399-99BC-FF897AE83E3C}" type="parTrans" cxnId="{64EE6266-3C0A-460B-9CC1-EF93DEA66009}">
      <dgm:prSet/>
      <dgm:spPr/>
      <dgm:t>
        <a:bodyPr/>
        <a:lstStyle/>
        <a:p>
          <a:endParaRPr lang="en-US"/>
        </a:p>
      </dgm:t>
    </dgm:pt>
    <dgm:pt modelId="{ADD6C2FE-C7D7-4E84-8ABB-2A5C3A7296F2}" type="sibTrans" cxnId="{64EE6266-3C0A-460B-9CC1-EF93DEA66009}">
      <dgm:prSet/>
      <dgm:spPr/>
      <dgm:t>
        <a:bodyPr/>
        <a:lstStyle/>
        <a:p>
          <a:endParaRPr lang="en-US"/>
        </a:p>
      </dgm:t>
    </dgm:pt>
    <dgm:pt modelId="{BC9A4E26-E4A4-4499-B264-90E9651D872A}">
      <dgm:prSet/>
      <dgm:spPr/>
      <dgm:t>
        <a:bodyPr/>
        <a:lstStyle/>
        <a:p>
          <a:r>
            <a:rPr lang="es-AR" b="1" i="0" baseline="0" dirty="0"/>
            <a:t>Decisiones sobre la entrada, residencia, asilo, retorno</a:t>
          </a:r>
          <a:endParaRPr lang="en-US" dirty="0"/>
        </a:p>
      </dgm:t>
    </dgm:pt>
    <dgm:pt modelId="{2B342788-E156-4E17-8765-01AE3C806D4A}" type="parTrans" cxnId="{EAB5078B-DED1-4BF4-A08D-E6E43F574C93}">
      <dgm:prSet/>
      <dgm:spPr/>
      <dgm:t>
        <a:bodyPr/>
        <a:lstStyle/>
        <a:p>
          <a:endParaRPr lang="en-US"/>
        </a:p>
      </dgm:t>
    </dgm:pt>
    <dgm:pt modelId="{40B7ECDD-8C47-48CF-A180-6C804711FDA0}" type="sibTrans" cxnId="{EAB5078B-DED1-4BF4-A08D-E6E43F574C93}">
      <dgm:prSet/>
      <dgm:spPr/>
      <dgm:t>
        <a:bodyPr/>
        <a:lstStyle/>
        <a:p>
          <a:endParaRPr lang="en-US"/>
        </a:p>
      </dgm:t>
    </dgm:pt>
    <dgm:pt modelId="{23194D91-ECFA-4AA5-8894-F4DA4147E854}">
      <dgm:prSet/>
      <dgm:spPr/>
      <dgm:t>
        <a:bodyPr/>
        <a:lstStyle/>
        <a:p>
          <a:r>
            <a:rPr lang="es-AR" b="1" i="0" baseline="0" dirty="0"/>
            <a:t>Devolución o expulsión de sus padres / separación familiar</a:t>
          </a:r>
          <a:endParaRPr lang="en-US" dirty="0"/>
        </a:p>
      </dgm:t>
    </dgm:pt>
    <dgm:pt modelId="{E3E06BA6-FD85-4126-874C-EE888E7F2CE2}" type="parTrans" cxnId="{3AC76375-AD75-4C14-8068-33BF43BD04EA}">
      <dgm:prSet/>
      <dgm:spPr/>
      <dgm:t>
        <a:bodyPr/>
        <a:lstStyle/>
        <a:p>
          <a:endParaRPr lang="en-US"/>
        </a:p>
      </dgm:t>
    </dgm:pt>
    <dgm:pt modelId="{F7D6B658-788C-4875-B82F-10A8126A7AC6}" type="sibTrans" cxnId="{3AC76375-AD75-4C14-8068-33BF43BD04EA}">
      <dgm:prSet/>
      <dgm:spPr/>
      <dgm:t>
        <a:bodyPr/>
        <a:lstStyle/>
        <a:p>
          <a:endParaRPr lang="en-US"/>
        </a:p>
      </dgm:t>
    </dgm:pt>
    <dgm:pt modelId="{A519D1ED-C2A5-4752-8EE2-B1801C821AAD}">
      <dgm:prSet/>
      <dgm:spPr/>
      <dgm:t>
        <a:bodyPr/>
        <a:lstStyle/>
        <a:p>
          <a:r>
            <a:rPr lang="es-AR" b="1" i="0" baseline="0" dirty="0"/>
            <a:t>Medidas sobre unidad familiar (separación, reunificación, otras)</a:t>
          </a:r>
          <a:endParaRPr lang="en-US" dirty="0"/>
        </a:p>
      </dgm:t>
    </dgm:pt>
    <dgm:pt modelId="{008F9A95-F59C-4350-AF99-52724F39C07B}" type="parTrans" cxnId="{70CB3843-0BB1-4009-88DC-0A1CD4651F45}">
      <dgm:prSet/>
      <dgm:spPr/>
      <dgm:t>
        <a:bodyPr/>
        <a:lstStyle/>
        <a:p>
          <a:endParaRPr lang="en-US"/>
        </a:p>
      </dgm:t>
    </dgm:pt>
    <dgm:pt modelId="{38820591-3A52-45EC-8FC1-E96E8AB7D61F}" type="sibTrans" cxnId="{70CB3843-0BB1-4009-88DC-0A1CD4651F45}">
      <dgm:prSet/>
      <dgm:spPr/>
      <dgm:t>
        <a:bodyPr/>
        <a:lstStyle/>
        <a:p>
          <a:endParaRPr lang="en-US"/>
        </a:p>
      </dgm:t>
    </dgm:pt>
    <dgm:pt modelId="{29F8FF60-24AD-4A10-B894-2BA37A8FC667}">
      <dgm:prSet/>
      <dgm:spPr/>
      <dgm:t>
        <a:bodyPr/>
        <a:lstStyle/>
        <a:p>
          <a:r>
            <a:rPr lang="es-AR" b="1" i="0" baseline="0" dirty="0"/>
            <a:t>Inclusión en políticas educativas, de salud, protección social, vivienda</a:t>
          </a:r>
          <a:endParaRPr lang="en-US" dirty="0"/>
        </a:p>
      </dgm:t>
    </dgm:pt>
    <dgm:pt modelId="{1CD62901-1B87-495B-B32A-A8604F0A9503}" type="parTrans" cxnId="{9215EC13-119F-403D-8168-8A4A37D37D62}">
      <dgm:prSet/>
      <dgm:spPr/>
      <dgm:t>
        <a:bodyPr/>
        <a:lstStyle/>
        <a:p>
          <a:endParaRPr lang="en-US"/>
        </a:p>
      </dgm:t>
    </dgm:pt>
    <dgm:pt modelId="{FEABD5D5-1B42-4EE4-9385-BD8F5D3C8195}" type="sibTrans" cxnId="{9215EC13-119F-403D-8168-8A4A37D37D62}">
      <dgm:prSet/>
      <dgm:spPr/>
      <dgm:t>
        <a:bodyPr/>
        <a:lstStyle/>
        <a:p>
          <a:endParaRPr lang="en-US"/>
        </a:p>
      </dgm:t>
    </dgm:pt>
    <dgm:pt modelId="{7473FC54-C4AD-4AEA-975C-776A87514533}">
      <dgm:prSet/>
      <dgm:spPr/>
      <dgm:t>
        <a:bodyPr/>
        <a:lstStyle/>
        <a:p>
          <a:r>
            <a:rPr lang="es-AR" b="1" i="0" baseline="0" dirty="0"/>
            <a:t>Prevención de la xenofobia y su impacto en la niñez</a:t>
          </a:r>
          <a:endParaRPr lang="en-US" dirty="0"/>
        </a:p>
      </dgm:t>
    </dgm:pt>
    <dgm:pt modelId="{721DA4A8-ED3F-4ACF-9D1D-CEF8939D64B1}" type="parTrans" cxnId="{96B6E292-0653-4036-AE07-8EE659DD0E0A}">
      <dgm:prSet/>
      <dgm:spPr/>
      <dgm:t>
        <a:bodyPr/>
        <a:lstStyle/>
        <a:p>
          <a:endParaRPr lang="en-US"/>
        </a:p>
      </dgm:t>
    </dgm:pt>
    <dgm:pt modelId="{76AA4AB3-7F1D-406E-87F9-099A40ED57AC}" type="sibTrans" cxnId="{96B6E292-0653-4036-AE07-8EE659DD0E0A}">
      <dgm:prSet/>
      <dgm:spPr/>
      <dgm:t>
        <a:bodyPr/>
        <a:lstStyle/>
        <a:p>
          <a:endParaRPr lang="en-US"/>
        </a:p>
      </dgm:t>
    </dgm:pt>
    <dgm:pt modelId="{7954A152-29D6-45D0-8A54-2011275A8805}">
      <dgm:prSet/>
      <dgm:spPr/>
      <dgm:t>
        <a:bodyPr/>
        <a:lstStyle/>
        <a:p>
          <a:r>
            <a:rPr lang="es-AR" b="1" i="0" baseline="0" dirty="0"/>
            <a:t>Políticas de NNA y familias en situación de calle</a:t>
          </a:r>
          <a:endParaRPr lang="en-US" dirty="0"/>
        </a:p>
      </dgm:t>
    </dgm:pt>
    <dgm:pt modelId="{041091BC-D210-4F40-A510-5BACBD0AABB4}" type="parTrans" cxnId="{F69E5EFF-F482-4C73-86C0-79A406C353E3}">
      <dgm:prSet/>
      <dgm:spPr/>
      <dgm:t>
        <a:bodyPr/>
        <a:lstStyle/>
        <a:p>
          <a:endParaRPr lang="en-US"/>
        </a:p>
      </dgm:t>
    </dgm:pt>
    <dgm:pt modelId="{AC5FDBA6-3FE0-4765-9C1C-F4B94A2B9BEE}" type="sibTrans" cxnId="{F69E5EFF-F482-4C73-86C0-79A406C353E3}">
      <dgm:prSet/>
      <dgm:spPr/>
      <dgm:t>
        <a:bodyPr/>
        <a:lstStyle/>
        <a:p>
          <a:endParaRPr lang="en-US"/>
        </a:p>
      </dgm:t>
    </dgm:pt>
    <dgm:pt modelId="{2409B0D4-9B51-4028-8C4C-5D474CF199BC}">
      <dgm:prSet/>
      <dgm:spPr/>
      <dgm:t>
        <a:bodyPr/>
        <a:lstStyle/>
        <a:p>
          <a:r>
            <a:rPr lang="en-US" b="1" dirty="0"/>
            <a:t>Canales de </a:t>
          </a:r>
          <a:r>
            <a:rPr lang="en-US" b="1" dirty="0" err="1"/>
            <a:t>regularización</a:t>
          </a:r>
          <a:r>
            <a:rPr lang="en-US" b="1" dirty="0"/>
            <a:t> </a:t>
          </a:r>
          <a:r>
            <a:rPr lang="en-US" b="1" dirty="0" err="1"/>
            <a:t>migratoria</a:t>
          </a:r>
          <a:endParaRPr lang="en-US" b="1" dirty="0"/>
        </a:p>
      </dgm:t>
    </dgm:pt>
    <dgm:pt modelId="{54B277AE-2CB2-4B64-BC43-9C25DA8AA68C}" type="parTrans" cxnId="{D77DFD5F-595D-4578-9F87-FAAB98C88ECA}">
      <dgm:prSet/>
      <dgm:spPr/>
    </dgm:pt>
    <dgm:pt modelId="{2A524680-401B-4B0B-A364-2E0055C00260}" type="sibTrans" cxnId="{D77DFD5F-595D-4578-9F87-FAAB98C88ECA}">
      <dgm:prSet/>
      <dgm:spPr/>
    </dgm:pt>
    <dgm:pt modelId="{BEEA3879-2AE0-41AC-8C08-5157995DCDA8}" type="pres">
      <dgm:prSet presAssocID="{60B50BF1-C143-4877-AEB0-6379D46255DE}" presName="linear" presStyleCnt="0">
        <dgm:presLayoutVars>
          <dgm:animLvl val="lvl"/>
          <dgm:resizeHandles val="exact"/>
        </dgm:presLayoutVars>
      </dgm:prSet>
      <dgm:spPr/>
    </dgm:pt>
    <dgm:pt modelId="{5260C243-024B-4219-AB01-C8C2CA8DE49F}" type="pres">
      <dgm:prSet presAssocID="{BE1277B5-4215-44C3-A0D2-3CF4FB1F677F}" presName="parentText" presStyleLbl="node1" presStyleIdx="0" presStyleCnt="3" custScaleX="98342" custScaleY="79185">
        <dgm:presLayoutVars>
          <dgm:chMax val="0"/>
          <dgm:bulletEnabled val="1"/>
        </dgm:presLayoutVars>
      </dgm:prSet>
      <dgm:spPr/>
    </dgm:pt>
    <dgm:pt modelId="{225A5312-D005-40A3-8E12-CB00C4228293}" type="pres">
      <dgm:prSet presAssocID="{EBB52BD0-3001-47CC-8C0D-07DB296A8977}" presName="spacer" presStyleCnt="0"/>
      <dgm:spPr/>
    </dgm:pt>
    <dgm:pt modelId="{3FCA7DB4-FEC9-4465-93E1-8A24A546113B}" type="pres">
      <dgm:prSet presAssocID="{3D940A85-E9BA-4F10-96D0-550B1075C6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7A9841-9318-4065-A817-88F21464D106}" type="pres">
      <dgm:prSet presAssocID="{0A828434-E5E1-454A-9A7D-72DA20E2A0DB}" presName="spacer" presStyleCnt="0"/>
      <dgm:spPr/>
    </dgm:pt>
    <dgm:pt modelId="{A8854AC8-B370-4595-B66B-F8872292DFED}" type="pres">
      <dgm:prSet presAssocID="{AAE6C82A-8F8F-46CA-AE95-C48EB85B2ED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A83150E-3101-493B-A613-E328B241A747}" type="pres">
      <dgm:prSet presAssocID="{AAE6C82A-8F8F-46CA-AE95-C48EB85B2ED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215EC13-119F-403D-8168-8A4A37D37D62}" srcId="{AAE6C82A-8F8F-46CA-AE95-C48EB85B2ED6}" destId="{29F8FF60-24AD-4A10-B894-2BA37A8FC667}" srcOrd="3" destOrd="0" parTransId="{1CD62901-1B87-495B-B32A-A8604F0A9503}" sibTransId="{FEABD5D5-1B42-4EE4-9385-BD8F5D3C8195}"/>
    <dgm:cxn modelId="{E6B6CD16-3CFA-45A7-9863-D2265545D138}" type="presOf" srcId="{60B50BF1-C143-4877-AEB0-6379D46255DE}" destId="{BEEA3879-2AE0-41AC-8C08-5157995DCDA8}" srcOrd="0" destOrd="0" presId="urn:microsoft.com/office/officeart/2005/8/layout/vList2"/>
    <dgm:cxn modelId="{CE5FAD2B-CA4C-4626-8876-CE1C552D6EFA}" type="presOf" srcId="{7954A152-29D6-45D0-8A54-2011275A8805}" destId="{1A83150E-3101-493B-A613-E328B241A747}" srcOrd="0" destOrd="6" presId="urn:microsoft.com/office/officeart/2005/8/layout/vList2"/>
    <dgm:cxn modelId="{1541915C-1B3A-444A-9AE7-03A4C7954F58}" type="presOf" srcId="{AAE6C82A-8F8F-46CA-AE95-C48EB85B2ED6}" destId="{A8854AC8-B370-4595-B66B-F8872292DFED}" srcOrd="0" destOrd="0" presId="urn:microsoft.com/office/officeart/2005/8/layout/vList2"/>
    <dgm:cxn modelId="{D77DFD5F-595D-4578-9F87-FAAB98C88ECA}" srcId="{AAE6C82A-8F8F-46CA-AE95-C48EB85B2ED6}" destId="{2409B0D4-9B51-4028-8C4C-5D474CF199BC}" srcOrd="5" destOrd="0" parTransId="{54B277AE-2CB2-4B64-BC43-9C25DA8AA68C}" sibTransId="{2A524680-401B-4B0B-A364-2E0055C00260}"/>
    <dgm:cxn modelId="{70CB3843-0BB1-4009-88DC-0A1CD4651F45}" srcId="{AAE6C82A-8F8F-46CA-AE95-C48EB85B2ED6}" destId="{A519D1ED-C2A5-4752-8EE2-B1801C821AAD}" srcOrd="2" destOrd="0" parTransId="{008F9A95-F59C-4350-AF99-52724F39C07B}" sibTransId="{38820591-3A52-45EC-8FC1-E96E8AB7D61F}"/>
    <dgm:cxn modelId="{64EE6266-3C0A-460B-9CC1-EF93DEA66009}" srcId="{60B50BF1-C143-4877-AEB0-6379D46255DE}" destId="{AAE6C82A-8F8F-46CA-AE95-C48EB85B2ED6}" srcOrd="2" destOrd="0" parTransId="{7A31D21A-5DD0-4399-99BC-FF897AE83E3C}" sibTransId="{ADD6C2FE-C7D7-4E84-8ABB-2A5C3A7296F2}"/>
    <dgm:cxn modelId="{3C7B2E6D-163F-4797-A55C-284AC49BA14E}" type="presOf" srcId="{29F8FF60-24AD-4A10-B894-2BA37A8FC667}" destId="{1A83150E-3101-493B-A613-E328B241A747}" srcOrd="0" destOrd="3" presId="urn:microsoft.com/office/officeart/2005/8/layout/vList2"/>
    <dgm:cxn modelId="{5DF9BA6F-B0B4-4370-8F8E-847E04A3CD4C}" type="presOf" srcId="{2409B0D4-9B51-4028-8C4C-5D474CF199BC}" destId="{1A83150E-3101-493B-A613-E328B241A747}" srcOrd="0" destOrd="5" presId="urn:microsoft.com/office/officeart/2005/8/layout/vList2"/>
    <dgm:cxn modelId="{E97BC770-502B-42CD-8E1F-6F6FBDAB1A70}" type="presOf" srcId="{BE1277B5-4215-44C3-A0D2-3CF4FB1F677F}" destId="{5260C243-024B-4219-AB01-C8C2CA8DE49F}" srcOrd="0" destOrd="0" presId="urn:microsoft.com/office/officeart/2005/8/layout/vList2"/>
    <dgm:cxn modelId="{3AC76375-AD75-4C14-8068-33BF43BD04EA}" srcId="{AAE6C82A-8F8F-46CA-AE95-C48EB85B2ED6}" destId="{23194D91-ECFA-4AA5-8894-F4DA4147E854}" srcOrd="1" destOrd="0" parTransId="{E3E06BA6-FD85-4126-874C-EE888E7F2CE2}" sibTransId="{F7D6B658-788C-4875-B82F-10A8126A7AC6}"/>
    <dgm:cxn modelId="{B3F22276-B3F0-43F7-8CD5-46405F94F161}" srcId="{60B50BF1-C143-4877-AEB0-6379D46255DE}" destId="{BE1277B5-4215-44C3-A0D2-3CF4FB1F677F}" srcOrd="0" destOrd="0" parTransId="{CED4E51F-EE58-490C-B4E2-87BC8EB23AD4}" sibTransId="{EBB52BD0-3001-47CC-8C0D-07DB296A8977}"/>
    <dgm:cxn modelId="{EAB5078B-DED1-4BF4-A08D-E6E43F574C93}" srcId="{AAE6C82A-8F8F-46CA-AE95-C48EB85B2ED6}" destId="{BC9A4E26-E4A4-4499-B264-90E9651D872A}" srcOrd="0" destOrd="0" parTransId="{2B342788-E156-4E17-8765-01AE3C806D4A}" sibTransId="{40B7ECDD-8C47-48CF-A180-6C804711FDA0}"/>
    <dgm:cxn modelId="{96B6E292-0653-4036-AE07-8EE659DD0E0A}" srcId="{AAE6C82A-8F8F-46CA-AE95-C48EB85B2ED6}" destId="{7473FC54-C4AD-4AEA-975C-776A87514533}" srcOrd="4" destOrd="0" parTransId="{721DA4A8-ED3F-4ACF-9D1D-CEF8939D64B1}" sibTransId="{76AA4AB3-7F1D-406E-87F9-099A40ED57AC}"/>
    <dgm:cxn modelId="{795F0FA5-8C97-4FF7-A815-B8D9F07F223E}" type="presOf" srcId="{BC9A4E26-E4A4-4499-B264-90E9651D872A}" destId="{1A83150E-3101-493B-A613-E328B241A747}" srcOrd="0" destOrd="0" presId="urn:microsoft.com/office/officeart/2005/8/layout/vList2"/>
    <dgm:cxn modelId="{B041DEB7-9501-4A62-BF95-9B22AF3481B4}" srcId="{60B50BF1-C143-4877-AEB0-6379D46255DE}" destId="{3D940A85-E9BA-4F10-96D0-550B1075C6C3}" srcOrd="1" destOrd="0" parTransId="{56BA8096-1B1C-43EC-9075-B1C682F54111}" sibTransId="{0A828434-E5E1-454A-9A7D-72DA20E2A0DB}"/>
    <dgm:cxn modelId="{84ECEDC5-8DC2-49EE-94D5-569AE2A6E53B}" type="presOf" srcId="{A519D1ED-C2A5-4752-8EE2-B1801C821AAD}" destId="{1A83150E-3101-493B-A613-E328B241A747}" srcOrd="0" destOrd="2" presId="urn:microsoft.com/office/officeart/2005/8/layout/vList2"/>
    <dgm:cxn modelId="{781508CE-A7DE-409B-ADB7-91CEFF05F837}" type="presOf" srcId="{23194D91-ECFA-4AA5-8894-F4DA4147E854}" destId="{1A83150E-3101-493B-A613-E328B241A747}" srcOrd="0" destOrd="1" presId="urn:microsoft.com/office/officeart/2005/8/layout/vList2"/>
    <dgm:cxn modelId="{E1C10CCE-C0E6-4C13-A1C8-9FB2C15ED5BA}" type="presOf" srcId="{3D940A85-E9BA-4F10-96D0-550B1075C6C3}" destId="{3FCA7DB4-FEC9-4465-93E1-8A24A546113B}" srcOrd="0" destOrd="0" presId="urn:microsoft.com/office/officeart/2005/8/layout/vList2"/>
    <dgm:cxn modelId="{7E9F46D0-DC16-42C4-8A2E-079F3548EDDD}" type="presOf" srcId="{7473FC54-C4AD-4AEA-975C-776A87514533}" destId="{1A83150E-3101-493B-A613-E328B241A747}" srcOrd="0" destOrd="4" presId="urn:microsoft.com/office/officeart/2005/8/layout/vList2"/>
    <dgm:cxn modelId="{F69E5EFF-F482-4C73-86C0-79A406C353E3}" srcId="{AAE6C82A-8F8F-46CA-AE95-C48EB85B2ED6}" destId="{7954A152-29D6-45D0-8A54-2011275A8805}" srcOrd="6" destOrd="0" parTransId="{041091BC-D210-4F40-A510-5BACBD0AABB4}" sibTransId="{AC5FDBA6-3FE0-4765-9C1C-F4B94A2B9BEE}"/>
    <dgm:cxn modelId="{1E8D1E28-AC30-4279-B910-5FF784E26E72}" type="presParOf" srcId="{BEEA3879-2AE0-41AC-8C08-5157995DCDA8}" destId="{5260C243-024B-4219-AB01-C8C2CA8DE49F}" srcOrd="0" destOrd="0" presId="urn:microsoft.com/office/officeart/2005/8/layout/vList2"/>
    <dgm:cxn modelId="{3FBBBEF5-A40F-4FFD-ABE1-5AA9D13BFEDA}" type="presParOf" srcId="{BEEA3879-2AE0-41AC-8C08-5157995DCDA8}" destId="{225A5312-D005-40A3-8E12-CB00C4228293}" srcOrd="1" destOrd="0" presId="urn:microsoft.com/office/officeart/2005/8/layout/vList2"/>
    <dgm:cxn modelId="{FF31983B-9FD5-45A3-A66F-28DBAED614C3}" type="presParOf" srcId="{BEEA3879-2AE0-41AC-8C08-5157995DCDA8}" destId="{3FCA7DB4-FEC9-4465-93E1-8A24A546113B}" srcOrd="2" destOrd="0" presId="urn:microsoft.com/office/officeart/2005/8/layout/vList2"/>
    <dgm:cxn modelId="{D46A36DF-EAC7-4694-A633-B274C789D776}" type="presParOf" srcId="{BEEA3879-2AE0-41AC-8C08-5157995DCDA8}" destId="{887A9841-9318-4065-A817-88F21464D106}" srcOrd="3" destOrd="0" presId="urn:microsoft.com/office/officeart/2005/8/layout/vList2"/>
    <dgm:cxn modelId="{8BF409F6-10AF-4F15-8BF3-313128675CB5}" type="presParOf" srcId="{BEEA3879-2AE0-41AC-8C08-5157995DCDA8}" destId="{A8854AC8-B370-4595-B66B-F8872292DFED}" srcOrd="4" destOrd="0" presId="urn:microsoft.com/office/officeart/2005/8/layout/vList2"/>
    <dgm:cxn modelId="{0A885E86-B46E-43F4-9D59-F37D1F01B485}" type="presParOf" srcId="{BEEA3879-2AE0-41AC-8C08-5157995DCDA8}" destId="{1A83150E-3101-493B-A613-E328B241A74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06A4A8-9FBC-4529-BD29-0500DC16D39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351672-1A22-468E-A6EA-B467290CED8B}">
      <dgm:prSet/>
      <dgm:spPr/>
      <dgm:t>
        <a:bodyPr/>
        <a:lstStyle/>
        <a:p>
          <a:r>
            <a:rPr lang="es-AR" b="1" dirty="0"/>
            <a:t>Mecanismos efectivos para garantizar la participación</a:t>
          </a:r>
          <a:endParaRPr lang="en-US" dirty="0"/>
        </a:p>
      </dgm:t>
    </dgm:pt>
    <dgm:pt modelId="{9089FA3B-208B-44DC-8EC5-EDC5601816C7}" type="parTrans" cxnId="{FB0C9F9B-AEB8-4191-843F-638EA336A735}">
      <dgm:prSet/>
      <dgm:spPr/>
      <dgm:t>
        <a:bodyPr/>
        <a:lstStyle/>
        <a:p>
          <a:endParaRPr lang="en-US"/>
        </a:p>
      </dgm:t>
    </dgm:pt>
    <dgm:pt modelId="{4675ADF9-BEDE-4F10-BDAC-18EE885746BC}" type="sibTrans" cxnId="{FB0C9F9B-AEB8-4191-843F-638EA336A735}">
      <dgm:prSet/>
      <dgm:spPr/>
      <dgm:t>
        <a:bodyPr/>
        <a:lstStyle/>
        <a:p>
          <a:endParaRPr lang="en-US"/>
        </a:p>
      </dgm:t>
    </dgm:pt>
    <dgm:pt modelId="{E7272582-07B3-4DC9-8922-B852FDA43FC9}">
      <dgm:prSet/>
      <dgm:spPr/>
      <dgm:t>
        <a:bodyPr/>
        <a:lstStyle/>
        <a:p>
          <a:r>
            <a:rPr lang="es-AR" b="1" dirty="0"/>
            <a:t>Procedimientos sensibles a NNA</a:t>
          </a:r>
          <a:endParaRPr lang="en-US" dirty="0"/>
        </a:p>
      </dgm:t>
    </dgm:pt>
    <dgm:pt modelId="{F791043A-42DF-41B8-B0E0-65561DF18640}" type="parTrans" cxnId="{49837FD4-41F8-414E-8527-D434993C9A13}">
      <dgm:prSet/>
      <dgm:spPr/>
      <dgm:t>
        <a:bodyPr/>
        <a:lstStyle/>
        <a:p>
          <a:endParaRPr lang="en-US"/>
        </a:p>
      </dgm:t>
    </dgm:pt>
    <dgm:pt modelId="{8F97C7C0-E8C8-48FE-B586-4B01706B1FE7}" type="sibTrans" cxnId="{49837FD4-41F8-414E-8527-D434993C9A13}">
      <dgm:prSet/>
      <dgm:spPr/>
      <dgm:t>
        <a:bodyPr/>
        <a:lstStyle/>
        <a:p>
          <a:endParaRPr lang="en-US"/>
        </a:p>
      </dgm:t>
    </dgm:pt>
    <dgm:pt modelId="{E5D25C10-7DF7-4BD1-925F-D29A06C405CB}">
      <dgm:prSet/>
      <dgm:spPr/>
      <dgm:t>
        <a:bodyPr/>
        <a:lstStyle/>
        <a:p>
          <a:r>
            <a:rPr lang="es-AR" b="1" dirty="0"/>
            <a:t>Procedimientos migratorios, asilo y otros</a:t>
          </a:r>
          <a:endParaRPr lang="en-US" dirty="0"/>
        </a:p>
      </dgm:t>
    </dgm:pt>
    <dgm:pt modelId="{574E4EB1-1DCC-41C3-9780-7894A66A88C2}" type="parTrans" cxnId="{3EADAA8C-6F7F-46FA-926F-F1552E1C3B31}">
      <dgm:prSet/>
      <dgm:spPr/>
      <dgm:t>
        <a:bodyPr/>
        <a:lstStyle/>
        <a:p>
          <a:endParaRPr lang="en-US"/>
        </a:p>
      </dgm:t>
    </dgm:pt>
    <dgm:pt modelId="{1CD93A40-9F3E-4F4F-A639-F6C78B4FB7DF}" type="sibTrans" cxnId="{3EADAA8C-6F7F-46FA-926F-F1552E1C3B31}">
      <dgm:prSet/>
      <dgm:spPr/>
      <dgm:t>
        <a:bodyPr/>
        <a:lstStyle/>
        <a:p>
          <a:endParaRPr lang="en-US"/>
        </a:p>
      </dgm:t>
    </dgm:pt>
    <dgm:pt modelId="{2CDEDAD1-D64D-4C9C-842A-AE2D615223E0}">
      <dgm:prSet/>
      <dgm:spPr/>
      <dgm:t>
        <a:bodyPr/>
        <a:lstStyle/>
        <a:p>
          <a:r>
            <a:rPr lang="es-AR" b="1" dirty="0"/>
            <a:t>Recepción, acogida, residencia, etc.</a:t>
          </a:r>
          <a:endParaRPr lang="en-US" dirty="0"/>
        </a:p>
      </dgm:t>
    </dgm:pt>
    <dgm:pt modelId="{87DFC80D-3E7C-42A7-A5AB-5E2520E8ECA9}" type="parTrans" cxnId="{4022D1C6-A406-40F8-A592-8FC8A42C8007}">
      <dgm:prSet/>
      <dgm:spPr/>
      <dgm:t>
        <a:bodyPr/>
        <a:lstStyle/>
        <a:p>
          <a:endParaRPr lang="en-US"/>
        </a:p>
      </dgm:t>
    </dgm:pt>
    <dgm:pt modelId="{73928916-FD0D-4AB1-B2EE-1388D0EDDF00}" type="sibTrans" cxnId="{4022D1C6-A406-40F8-A592-8FC8A42C8007}">
      <dgm:prSet/>
      <dgm:spPr/>
      <dgm:t>
        <a:bodyPr/>
        <a:lstStyle/>
        <a:p>
          <a:endParaRPr lang="en-US"/>
        </a:p>
      </dgm:t>
    </dgm:pt>
    <dgm:pt modelId="{CDF74E4F-490D-48D9-9A6D-2AEE8F34DA0E}">
      <dgm:prSet/>
      <dgm:spPr/>
      <dgm:t>
        <a:bodyPr/>
        <a:lstStyle/>
        <a:p>
          <a:r>
            <a:rPr lang="es-AR" b="1" dirty="0"/>
            <a:t>Iniciativas de  inclusión social y desarrollo integral</a:t>
          </a:r>
          <a:endParaRPr lang="en-US" dirty="0"/>
        </a:p>
      </dgm:t>
    </dgm:pt>
    <dgm:pt modelId="{AE6FEB95-6F2B-437C-AD1D-7E0BEC8AC2A0}" type="parTrans" cxnId="{C54502FB-B257-4F91-B3A5-193CCF996F62}">
      <dgm:prSet/>
      <dgm:spPr/>
      <dgm:t>
        <a:bodyPr/>
        <a:lstStyle/>
        <a:p>
          <a:endParaRPr lang="en-US"/>
        </a:p>
      </dgm:t>
    </dgm:pt>
    <dgm:pt modelId="{2BA5327A-8272-4ABC-8B11-7A19FE9BD521}" type="sibTrans" cxnId="{C54502FB-B257-4F91-B3A5-193CCF996F62}">
      <dgm:prSet/>
      <dgm:spPr/>
      <dgm:t>
        <a:bodyPr/>
        <a:lstStyle/>
        <a:p>
          <a:endParaRPr lang="en-US"/>
        </a:p>
      </dgm:t>
    </dgm:pt>
    <dgm:pt modelId="{25A78AED-6816-48D5-BD95-3E7CEEDC003A}">
      <dgm:prSet/>
      <dgm:spPr/>
      <dgm:t>
        <a:bodyPr/>
        <a:lstStyle/>
        <a:p>
          <a:r>
            <a:rPr lang="es-AR" b="1" i="0" baseline="0" dirty="0"/>
            <a:t>Programas para atención a NNA en calle</a:t>
          </a:r>
          <a:endParaRPr lang="en-US" dirty="0"/>
        </a:p>
      </dgm:t>
    </dgm:pt>
    <dgm:pt modelId="{03284208-BE92-4354-B294-88BE1292C137}" type="parTrans" cxnId="{24527262-F76D-43EF-A4BD-2C79155B6EA8}">
      <dgm:prSet/>
      <dgm:spPr/>
      <dgm:t>
        <a:bodyPr/>
        <a:lstStyle/>
        <a:p>
          <a:endParaRPr lang="en-US"/>
        </a:p>
      </dgm:t>
    </dgm:pt>
    <dgm:pt modelId="{FF7AABA4-3F0F-4851-B952-634BC91EE353}" type="sibTrans" cxnId="{24527262-F76D-43EF-A4BD-2C79155B6EA8}">
      <dgm:prSet/>
      <dgm:spPr/>
      <dgm:t>
        <a:bodyPr/>
        <a:lstStyle/>
        <a:p>
          <a:endParaRPr lang="en-US"/>
        </a:p>
      </dgm:t>
    </dgm:pt>
    <dgm:pt modelId="{419EC01C-3C9C-4A31-A5E7-E48C6B8D1F3D}" type="pres">
      <dgm:prSet presAssocID="{1A06A4A8-9FBC-4529-BD29-0500DC16D3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82E15E-8723-4550-A3B8-09DF648DD0EA}" type="pres">
      <dgm:prSet presAssocID="{1F351672-1A22-468E-A6EA-B467290CED8B}" presName="hierRoot1" presStyleCnt="0"/>
      <dgm:spPr/>
    </dgm:pt>
    <dgm:pt modelId="{6C8CBA8A-CB93-427F-BB34-38D04932EBBF}" type="pres">
      <dgm:prSet presAssocID="{1F351672-1A22-468E-A6EA-B467290CED8B}" presName="composite" presStyleCnt="0"/>
      <dgm:spPr/>
    </dgm:pt>
    <dgm:pt modelId="{7144FC69-2CA2-4C71-8640-312F786920E6}" type="pres">
      <dgm:prSet presAssocID="{1F351672-1A22-468E-A6EA-B467290CED8B}" presName="background" presStyleLbl="node0" presStyleIdx="0" presStyleCnt="3"/>
      <dgm:spPr/>
    </dgm:pt>
    <dgm:pt modelId="{4D4232F0-4674-4E81-9AD8-90476ECF3EA0}" type="pres">
      <dgm:prSet presAssocID="{1F351672-1A22-468E-A6EA-B467290CED8B}" presName="text" presStyleLbl="fgAcc0" presStyleIdx="0" presStyleCnt="3">
        <dgm:presLayoutVars>
          <dgm:chPref val="3"/>
        </dgm:presLayoutVars>
      </dgm:prSet>
      <dgm:spPr/>
    </dgm:pt>
    <dgm:pt modelId="{6EC8AA56-3F98-4329-B2F0-BA900DD1EB2B}" type="pres">
      <dgm:prSet presAssocID="{1F351672-1A22-468E-A6EA-B467290CED8B}" presName="hierChild2" presStyleCnt="0"/>
      <dgm:spPr/>
    </dgm:pt>
    <dgm:pt modelId="{5329011C-334D-420B-9CB9-4967500654CF}" type="pres">
      <dgm:prSet presAssocID="{F791043A-42DF-41B8-B0E0-65561DF18640}" presName="Name10" presStyleLbl="parChTrans1D2" presStyleIdx="0" presStyleCnt="3"/>
      <dgm:spPr/>
    </dgm:pt>
    <dgm:pt modelId="{E18A9739-4656-4BE7-8E7F-CE85A5957051}" type="pres">
      <dgm:prSet presAssocID="{E7272582-07B3-4DC9-8922-B852FDA43FC9}" presName="hierRoot2" presStyleCnt="0"/>
      <dgm:spPr/>
    </dgm:pt>
    <dgm:pt modelId="{F920B5FC-4B0F-4118-BF09-9E70D41B29A7}" type="pres">
      <dgm:prSet presAssocID="{E7272582-07B3-4DC9-8922-B852FDA43FC9}" presName="composite2" presStyleCnt="0"/>
      <dgm:spPr/>
    </dgm:pt>
    <dgm:pt modelId="{C88D5B63-ADA2-4916-9168-278215435AC4}" type="pres">
      <dgm:prSet presAssocID="{E7272582-07B3-4DC9-8922-B852FDA43FC9}" presName="background2" presStyleLbl="node2" presStyleIdx="0" presStyleCnt="3"/>
      <dgm:spPr/>
    </dgm:pt>
    <dgm:pt modelId="{81E0D3A8-7348-46D8-BA65-C2ECBB01B533}" type="pres">
      <dgm:prSet presAssocID="{E7272582-07B3-4DC9-8922-B852FDA43FC9}" presName="text2" presStyleLbl="fgAcc2" presStyleIdx="0" presStyleCnt="3">
        <dgm:presLayoutVars>
          <dgm:chPref val="3"/>
        </dgm:presLayoutVars>
      </dgm:prSet>
      <dgm:spPr/>
    </dgm:pt>
    <dgm:pt modelId="{4D53C997-2DE4-4280-AA43-52B59ED538B5}" type="pres">
      <dgm:prSet presAssocID="{E7272582-07B3-4DC9-8922-B852FDA43FC9}" presName="hierChild3" presStyleCnt="0"/>
      <dgm:spPr/>
    </dgm:pt>
    <dgm:pt modelId="{E6EF0FDF-D0A1-4479-9D61-FB9DBC832150}" type="pres">
      <dgm:prSet presAssocID="{E5D25C10-7DF7-4BD1-925F-D29A06C405CB}" presName="hierRoot1" presStyleCnt="0"/>
      <dgm:spPr/>
    </dgm:pt>
    <dgm:pt modelId="{27FCF8A9-7F7A-42C6-82B6-1C56A2250935}" type="pres">
      <dgm:prSet presAssocID="{E5D25C10-7DF7-4BD1-925F-D29A06C405CB}" presName="composite" presStyleCnt="0"/>
      <dgm:spPr/>
    </dgm:pt>
    <dgm:pt modelId="{CE0B507E-14D1-4553-BEDA-7AFD6985DC30}" type="pres">
      <dgm:prSet presAssocID="{E5D25C10-7DF7-4BD1-925F-D29A06C405CB}" presName="background" presStyleLbl="node0" presStyleIdx="1" presStyleCnt="3"/>
      <dgm:spPr/>
    </dgm:pt>
    <dgm:pt modelId="{DBDB2DD6-7D83-48CE-B19E-AC94715D2FB9}" type="pres">
      <dgm:prSet presAssocID="{E5D25C10-7DF7-4BD1-925F-D29A06C405CB}" presName="text" presStyleLbl="fgAcc0" presStyleIdx="1" presStyleCnt="3">
        <dgm:presLayoutVars>
          <dgm:chPref val="3"/>
        </dgm:presLayoutVars>
      </dgm:prSet>
      <dgm:spPr/>
    </dgm:pt>
    <dgm:pt modelId="{10BCB4A5-2C1E-4E67-B22F-CFC5D52793A5}" type="pres">
      <dgm:prSet presAssocID="{E5D25C10-7DF7-4BD1-925F-D29A06C405CB}" presName="hierChild2" presStyleCnt="0"/>
      <dgm:spPr/>
    </dgm:pt>
    <dgm:pt modelId="{2E20E4AF-0D89-4D0C-AE38-D771600362B4}" type="pres">
      <dgm:prSet presAssocID="{87DFC80D-3E7C-42A7-A5AB-5E2520E8ECA9}" presName="Name10" presStyleLbl="parChTrans1D2" presStyleIdx="1" presStyleCnt="3"/>
      <dgm:spPr/>
    </dgm:pt>
    <dgm:pt modelId="{14D03578-6697-4364-B86D-E2721FE78205}" type="pres">
      <dgm:prSet presAssocID="{2CDEDAD1-D64D-4C9C-842A-AE2D615223E0}" presName="hierRoot2" presStyleCnt="0"/>
      <dgm:spPr/>
    </dgm:pt>
    <dgm:pt modelId="{4151A48E-AAC3-4B1C-AD86-0E5825F6CBE2}" type="pres">
      <dgm:prSet presAssocID="{2CDEDAD1-D64D-4C9C-842A-AE2D615223E0}" presName="composite2" presStyleCnt="0"/>
      <dgm:spPr/>
    </dgm:pt>
    <dgm:pt modelId="{E0F2BC35-A8DE-40FB-AD73-B23395D4F3D1}" type="pres">
      <dgm:prSet presAssocID="{2CDEDAD1-D64D-4C9C-842A-AE2D615223E0}" presName="background2" presStyleLbl="node2" presStyleIdx="1" presStyleCnt="3"/>
      <dgm:spPr/>
    </dgm:pt>
    <dgm:pt modelId="{26BD6F6F-212D-4962-8770-46A93649DAF9}" type="pres">
      <dgm:prSet presAssocID="{2CDEDAD1-D64D-4C9C-842A-AE2D615223E0}" presName="text2" presStyleLbl="fgAcc2" presStyleIdx="1" presStyleCnt="3">
        <dgm:presLayoutVars>
          <dgm:chPref val="3"/>
        </dgm:presLayoutVars>
      </dgm:prSet>
      <dgm:spPr/>
    </dgm:pt>
    <dgm:pt modelId="{A236342B-F0F3-4ECB-9721-91AC5B2AAE74}" type="pres">
      <dgm:prSet presAssocID="{2CDEDAD1-D64D-4C9C-842A-AE2D615223E0}" presName="hierChild3" presStyleCnt="0"/>
      <dgm:spPr/>
    </dgm:pt>
    <dgm:pt modelId="{2B23051B-5BAD-44B0-A6C4-9C69BB4BCF49}" type="pres">
      <dgm:prSet presAssocID="{CDF74E4F-490D-48D9-9A6D-2AEE8F34DA0E}" presName="hierRoot1" presStyleCnt="0"/>
      <dgm:spPr/>
    </dgm:pt>
    <dgm:pt modelId="{D5780AC9-8011-48BF-8FB1-0AA781930DD2}" type="pres">
      <dgm:prSet presAssocID="{CDF74E4F-490D-48D9-9A6D-2AEE8F34DA0E}" presName="composite" presStyleCnt="0"/>
      <dgm:spPr/>
    </dgm:pt>
    <dgm:pt modelId="{0757C8A5-18D0-4EDC-8D7E-1A1A40763325}" type="pres">
      <dgm:prSet presAssocID="{CDF74E4F-490D-48D9-9A6D-2AEE8F34DA0E}" presName="background" presStyleLbl="node0" presStyleIdx="2" presStyleCnt="3"/>
      <dgm:spPr/>
    </dgm:pt>
    <dgm:pt modelId="{BE72F9BE-2C2B-4880-ABE4-ECFD69338270}" type="pres">
      <dgm:prSet presAssocID="{CDF74E4F-490D-48D9-9A6D-2AEE8F34DA0E}" presName="text" presStyleLbl="fgAcc0" presStyleIdx="2" presStyleCnt="3">
        <dgm:presLayoutVars>
          <dgm:chPref val="3"/>
        </dgm:presLayoutVars>
      </dgm:prSet>
      <dgm:spPr/>
    </dgm:pt>
    <dgm:pt modelId="{6DFF23BA-C2E1-4EFB-A3D4-322A2FAF3C0F}" type="pres">
      <dgm:prSet presAssocID="{CDF74E4F-490D-48D9-9A6D-2AEE8F34DA0E}" presName="hierChild2" presStyleCnt="0"/>
      <dgm:spPr/>
    </dgm:pt>
    <dgm:pt modelId="{210EE636-9886-495D-AD5C-3CDDC8C98CCA}" type="pres">
      <dgm:prSet presAssocID="{03284208-BE92-4354-B294-88BE1292C137}" presName="Name10" presStyleLbl="parChTrans1D2" presStyleIdx="2" presStyleCnt="3"/>
      <dgm:spPr/>
    </dgm:pt>
    <dgm:pt modelId="{60F2CE53-3AA0-40CD-A29F-B7EF25DC05C2}" type="pres">
      <dgm:prSet presAssocID="{25A78AED-6816-48D5-BD95-3E7CEEDC003A}" presName="hierRoot2" presStyleCnt="0"/>
      <dgm:spPr/>
    </dgm:pt>
    <dgm:pt modelId="{BF4D5842-EEAA-4906-881A-D393BAD8E041}" type="pres">
      <dgm:prSet presAssocID="{25A78AED-6816-48D5-BD95-3E7CEEDC003A}" presName="composite2" presStyleCnt="0"/>
      <dgm:spPr/>
    </dgm:pt>
    <dgm:pt modelId="{0FD7AB34-05E3-425A-98CF-5B85DB6F8E44}" type="pres">
      <dgm:prSet presAssocID="{25A78AED-6816-48D5-BD95-3E7CEEDC003A}" presName="background2" presStyleLbl="node2" presStyleIdx="2" presStyleCnt="3"/>
      <dgm:spPr/>
    </dgm:pt>
    <dgm:pt modelId="{41EA8539-6181-48A5-B057-0726F0C2885F}" type="pres">
      <dgm:prSet presAssocID="{25A78AED-6816-48D5-BD95-3E7CEEDC003A}" presName="text2" presStyleLbl="fgAcc2" presStyleIdx="2" presStyleCnt="3">
        <dgm:presLayoutVars>
          <dgm:chPref val="3"/>
        </dgm:presLayoutVars>
      </dgm:prSet>
      <dgm:spPr/>
    </dgm:pt>
    <dgm:pt modelId="{96162C1D-C5E6-4E0A-BBC1-8C8002866879}" type="pres">
      <dgm:prSet presAssocID="{25A78AED-6816-48D5-BD95-3E7CEEDC003A}" presName="hierChild3" presStyleCnt="0"/>
      <dgm:spPr/>
    </dgm:pt>
  </dgm:ptLst>
  <dgm:cxnLst>
    <dgm:cxn modelId="{24527262-F76D-43EF-A4BD-2C79155B6EA8}" srcId="{CDF74E4F-490D-48D9-9A6D-2AEE8F34DA0E}" destId="{25A78AED-6816-48D5-BD95-3E7CEEDC003A}" srcOrd="0" destOrd="0" parTransId="{03284208-BE92-4354-B294-88BE1292C137}" sibTransId="{FF7AABA4-3F0F-4851-B952-634BC91EE353}"/>
    <dgm:cxn modelId="{9E0ED545-0C02-4CED-BE91-8247FC8E63EA}" type="presOf" srcId="{E7272582-07B3-4DC9-8922-B852FDA43FC9}" destId="{81E0D3A8-7348-46D8-BA65-C2ECBB01B533}" srcOrd="0" destOrd="0" presId="urn:microsoft.com/office/officeart/2005/8/layout/hierarchy1"/>
    <dgm:cxn modelId="{3EADAA8C-6F7F-46FA-926F-F1552E1C3B31}" srcId="{1A06A4A8-9FBC-4529-BD29-0500DC16D393}" destId="{E5D25C10-7DF7-4BD1-925F-D29A06C405CB}" srcOrd="1" destOrd="0" parTransId="{574E4EB1-1DCC-41C3-9780-7894A66A88C2}" sibTransId="{1CD93A40-9F3E-4F4F-A639-F6C78B4FB7DF}"/>
    <dgm:cxn modelId="{89A5258D-BD46-4994-810D-C62EEB3D33A5}" type="presOf" srcId="{1A06A4A8-9FBC-4529-BD29-0500DC16D393}" destId="{419EC01C-3C9C-4A31-A5E7-E48C6B8D1F3D}" srcOrd="0" destOrd="0" presId="urn:microsoft.com/office/officeart/2005/8/layout/hierarchy1"/>
    <dgm:cxn modelId="{8972FE8D-772D-4214-BF34-DDE3E4923DBE}" type="presOf" srcId="{87DFC80D-3E7C-42A7-A5AB-5E2520E8ECA9}" destId="{2E20E4AF-0D89-4D0C-AE38-D771600362B4}" srcOrd="0" destOrd="0" presId="urn:microsoft.com/office/officeart/2005/8/layout/hierarchy1"/>
    <dgm:cxn modelId="{2F279091-FAE7-4392-8D1F-794D28F7572E}" type="presOf" srcId="{E5D25C10-7DF7-4BD1-925F-D29A06C405CB}" destId="{DBDB2DD6-7D83-48CE-B19E-AC94715D2FB9}" srcOrd="0" destOrd="0" presId="urn:microsoft.com/office/officeart/2005/8/layout/hierarchy1"/>
    <dgm:cxn modelId="{C511719A-6F0F-4063-A5AD-310354078470}" type="presOf" srcId="{25A78AED-6816-48D5-BD95-3E7CEEDC003A}" destId="{41EA8539-6181-48A5-B057-0726F0C2885F}" srcOrd="0" destOrd="0" presId="urn:microsoft.com/office/officeart/2005/8/layout/hierarchy1"/>
    <dgm:cxn modelId="{FB0C9F9B-AEB8-4191-843F-638EA336A735}" srcId="{1A06A4A8-9FBC-4529-BD29-0500DC16D393}" destId="{1F351672-1A22-468E-A6EA-B467290CED8B}" srcOrd="0" destOrd="0" parTransId="{9089FA3B-208B-44DC-8EC5-EDC5601816C7}" sibTransId="{4675ADF9-BEDE-4F10-BDAC-18EE885746BC}"/>
    <dgm:cxn modelId="{D760ACA3-1052-416C-AADB-154D50EC0DC3}" type="presOf" srcId="{2CDEDAD1-D64D-4C9C-842A-AE2D615223E0}" destId="{26BD6F6F-212D-4962-8770-46A93649DAF9}" srcOrd="0" destOrd="0" presId="urn:microsoft.com/office/officeart/2005/8/layout/hierarchy1"/>
    <dgm:cxn modelId="{0EF5CBAE-8558-4A51-83D8-39C9399E3879}" type="presOf" srcId="{CDF74E4F-490D-48D9-9A6D-2AEE8F34DA0E}" destId="{BE72F9BE-2C2B-4880-ABE4-ECFD69338270}" srcOrd="0" destOrd="0" presId="urn:microsoft.com/office/officeart/2005/8/layout/hierarchy1"/>
    <dgm:cxn modelId="{4022D1C6-A406-40F8-A592-8FC8A42C8007}" srcId="{E5D25C10-7DF7-4BD1-925F-D29A06C405CB}" destId="{2CDEDAD1-D64D-4C9C-842A-AE2D615223E0}" srcOrd="0" destOrd="0" parTransId="{87DFC80D-3E7C-42A7-A5AB-5E2520E8ECA9}" sibTransId="{73928916-FD0D-4AB1-B2EE-1388D0EDDF00}"/>
    <dgm:cxn modelId="{53456DD4-6546-420B-A0D3-05FC31B5EFE8}" type="presOf" srcId="{03284208-BE92-4354-B294-88BE1292C137}" destId="{210EE636-9886-495D-AD5C-3CDDC8C98CCA}" srcOrd="0" destOrd="0" presId="urn:microsoft.com/office/officeart/2005/8/layout/hierarchy1"/>
    <dgm:cxn modelId="{49837FD4-41F8-414E-8527-D434993C9A13}" srcId="{1F351672-1A22-468E-A6EA-B467290CED8B}" destId="{E7272582-07B3-4DC9-8922-B852FDA43FC9}" srcOrd="0" destOrd="0" parTransId="{F791043A-42DF-41B8-B0E0-65561DF18640}" sibTransId="{8F97C7C0-E8C8-48FE-B586-4B01706B1FE7}"/>
    <dgm:cxn modelId="{928BCBF8-49E8-4CC5-9D73-9B5CAE2E3E0E}" type="presOf" srcId="{1F351672-1A22-468E-A6EA-B467290CED8B}" destId="{4D4232F0-4674-4E81-9AD8-90476ECF3EA0}" srcOrd="0" destOrd="0" presId="urn:microsoft.com/office/officeart/2005/8/layout/hierarchy1"/>
    <dgm:cxn modelId="{C54502FB-B257-4F91-B3A5-193CCF996F62}" srcId="{1A06A4A8-9FBC-4529-BD29-0500DC16D393}" destId="{CDF74E4F-490D-48D9-9A6D-2AEE8F34DA0E}" srcOrd="2" destOrd="0" parTransId="{AE6FEB95-6F2B-437C-AD1D-7E0BEC8AC2A0}" sibTransId="{2BA5327A-8272-4ABC-8B11-7A19FE9BD521}"/>
    <dgm:cxn modelId="{F67207FC-3B44-4C08-B8BE-46E1CFDC4836}" type="presOf" srcId="{F791043A-42DF-41B8-B0E0-65561DF18640}" destId="{5329011C-334D-420B-9CB9-4967500654CF}" srcOrd="0" destOrd="0" presId="urn:microsoft.com/office/officeart/2005/8/layout/hierarchy1"/>
    <dgm:cxn modelId="{4C0F8BA0-DE36-4636-848B-19C5E65DBE7B}" type="presParOf" srcId="{419EC01C-3C9C-4A31-A5E7-E48C6B8D1F3D}" destId="{F782E15E-8723-4550-A3B8-09DF648DD0EA}" srcOrd="0" destOrd="0" presId="urn:microsoft.com/office/officeart/2005/8/layout/hierarchy1"/>
    <dgm:cxn modelId="{B1DEB2F7-6BED-4AF2-A0F7-6B9031FD3DF4}" type="presParOf" srcId="{F782E15E-8723-4550-A3B8-09DF648DD0EA}" destId="{6C8CBA8A-CB93-427F-BB34-38D04932EBBF}" srcOrd="0" destOrd="0" presId="urn:microsoft.com/office/officeart/2005/8/layout/hierarchy1"/>
    <dgm:cxn modelId="{744ADBED-1049-488C-B77D-79E79269EF7A}" type="presParOf" srcId="{6C8CBA8A-CB93-427F-BB34-38D04932EBBF}" destId="{7144FC69-2CA2-4C71-8640-312F786920E6}" srcOrd="0" destOrd="0" presId="urn:microsoft.com/office/officeart/2005/8/layout/hierarchy1"/>
    <dgm:cxn modelId="{ED5E4F21-1A09-48AE-AB62-E61A22259CB1}" type="presParOf" srcId="{6C8CBA8A-CB93-427F-BB34-38D04932EBBF}" destId="{4D4232F0-4674-4E81-9AD8-90476ECF3EA0}" srcOrd="1" destOrd="0" presId="urn:microsoft.com/office/officeart/2005/8/layout/hierarchy1"/>
    <dgm:cxn modelId="{4735ABC4-7450-41C6-A89B-1D737F81D8F9}" type="presParOf" srcId="{F782E15E-8723-4550-A3B8-09DF648DD0EA}" destId="{6EC8AA56-3F98-4329-B2F0-BA900DD1EB2B}" srcOrd="1" destOrd="0" presId="urn:microsoft.com/office/officeart/2005/8/layout/hierarchy1"/>
    <dgm:cxn modelId="{FA6294A8-81E2-4E8D-AB24-9FFCDBD3513C}" type="presParOf" srcId="{6EC8AA56-3F98-4329-B2F0-BA900DD1EB2B}" destId="{5329011C-334D-420B-9CB9-4967500654CF}" srcOrd="0" destOrd="0" presId="urn:microsoft.com/office/officeart/2005/8/layout/hierarchy1"/>
    <dgm:cxn modelId="{D48992F8-5CB2-4529-B112-C9E591066EA3}" type="presParOf" srcId="{6EC8AA56-3F98-4329-B2F0-BA900DD1EB2B}" destId="{E18A9739-4656-4BE7-8E7F-CE85A5957051}" srcOrd="1" destOrd="0" presId="urn:microsoft.com/office/officeart/2005/8/layout/hierarchy1"/>
    <dgm:cxn modelId="{0033B9CE-5153-4EF5-AE07-15BEF927022B}" type="presParOf" srcId="{E18A9739-4656-4BE7-8E7F-CE85A5957051}" destId="{F920B5FC-4B0F-4118-BF09-9E70D41B29A7}" srcOrd="0" destOrd="0" presId="urn:microsoft.com/office/officeart/2005/8/layout/hierarchy1"/>
    <dgm:cxn modelId="{57BCEF63-13E8-4680-97A9-7CCA184055F6}" type="presParOf" srcId="{F920B5FC-4B0F-4118-BF09-9E70D41B29A7}" destId="{C88D5B63-ADA2-4916-9168-278215435AC4}" srcOrd="0" destOrd="0" presId="urn:microsoft.com/office/officeart/2005/8/layout/hierarchy1"/>
    <dgm:cxn modelId="{C4AEA82A-3C7D-40C6-B5B7-DFCDF3EF9A54}" type="presParOf" srcId="{F920B5FC-4B0F-4118-BF09-9E70D41B29A7}" destId="{81E0D3A8-7348-46D8-BA65-C2ECBB01B533}" srcOrd="1" destOrd="0" presId="urn:microsoft.com/office/officeart/2005/8/layout/hierarchy1"/>
    <dgm:cxn modelId="{327DA182-A4A2-4689-BC4E-00F59CEFB29B}" type="presParOf" srcId="{E18A9739-4656-4BE7-8E7F-CE85A5957051}" destId="{4D53C997-2DE4-4280-AA43-52B59ED538B5}" srcOrd="1" destOrd="0" presId="urn:microsoft.com/office/officeart/2005/8/layout/hierarchy1"/>
    <dgm:cxn modelId="{E934011F-11CA-458D-A676-8860C1EC1E0C}" type="presParOf" srcId="{419EC01C-3C9C-4A31-A5E7-E48C6B8D1F3D}" destId="{E6EF0FDF-D0A1-4479-9D61-FB9DBC832150}" srcOrd="1" destOrd="0" presId="urn:microsoft.com/office/officeart/2005/8/layout/hierarchy1"/>
    <dgm:cxn modelId="{14166F5C-7C64-42EF-AA2F-3B9EDE90C9E3}" type="presParOf" srcId="{E6EF0FDF-D0A1-4479-9D61-FB9DBC832150}" destId="{27FCF8A9-7F7A-42C6-82B6-1C56A2250935}" srcOrd="0" destOrd="0" presId="urn:microsoft.com/office/officeart/2005/8/layout/hierarchy1"/>
    <dgm:cxn modelId="{2B532825-C448-489F-9FCB-BB2C33D5B0C2}" type="presParOf" srcId="{27FCF8A9-7F7A-42C6-82B6-1C56A2250935}" destId="{CE0B507E-14D1-4553-BEDA-7AFD6985DC30}" srcOrd="0" destOrd="0" presId="urn:microsoft.com/office/officeart/2005/8/layout/hierarchy1"/>
    <dgm:cxn modelId="{047B14BE-505B-4863-8D60-C6D6E3407AF2}" type="presParOf" srcId="{27FCF8A9-7F7A-42C6-82B6-1C56A2250935}" destId="{DBDB2DD6-7D83-48CE-B19E-AC94715D2FB9}" srcOrd="1" destOrd="0" presId="urn:microsoft.com/office/officeart/2005/8/layout/hierarchy1"/>
    <dgm:cxn modelId="{F819D38C-31A3-49CB-9F94-EBF6AC443D99}" type="presParOf" srcId="{E6EF0FDF-D0A1-4479-9D61-FB9DBC832150}" destId="{10BCB4A5-2C1E-4E67-B22F-CFC5D52793A5}" srcOrd="1" destOrd="0" presId="urn:microsoft.com/office/officeart/2005/8/layout/hierarchy1"/>
    <dgm:cxn modelId="{7E84D545-24C3-48CD-AB8F-9A36FE533432}" type="presParOf" srcId="{10BCB4A5-2C1E-4E67-B22F-CFC5D52793A5}" destId="{2E20E4AF-0D89-4D0C-AE38-D771600362B4}" srcOrd="0" destOrd="0" presId="urn:microsoft.com/office/officeart/2005/8/layout/hierarchy1"/>
    <dgm:cxn modelId="{9DD08654-ED0A-4197-82CD-51CF856E0486}" type="presParOf" srcId="{10BCB4A5-2C1E-4E67-B22F-CFC5D52793A5}" destId="{14D03578-6697-4364-B86D-E2721FE78205}" srcOrd="1" destOrd="0" presId="urn:microsoft.com/office/officeart/2005/8/layout/hierarchy1"/>
    <dgm:cxn modelId="{FDD7F881-7412-4643-B9F0-11FA2255633F}" type="presParOf" srcId="{14D03578-6697-4364-B86D-E2721FE78205}" destId="{4151A48E-AAC3-4B1C-AD86-0E5825F6CBE2}" srcOrd="0" destOrd="0" presId="urn:microsoft.com/office/officeart/2005/8/layout/hierarchy1"/>
    <dgm:cxn modelId="{97178505-5C12-4DDF-94ED-2140E9CA9679}" type="presParOf" srcId="{4151A48E-AAC3-4B1C-AD86-0E5825F6CBE2}" destId="{E0F2BC35-A8DE-40FB-AD73-B23395D4F3D1}" srcOrd="0" destOrd="0" presId="urn:microsoft.com/office/officeart/2005/8/layout/hierarchy1"/>
    <dgm:cxn modelId="{2D92253D-A248-4733-BF3D-EDCC5746C11B}" type="presParOf" srcId="{4151A48E-AAC3-4B1C-AD86-0E5825F6CBE2}" destId="{26BD6F6F-212D-4962-8770-46A93649DAF9}" srcOrd="1" destOrd="0" presId="urn:microsoft.com/office/officeart/2005/8/layout/hierarchy1"/>
    <dgm:cxn modelId="{9A33169C-95CB-4CAB-8E4B-ED9C8CA424AD}" type="presParOf" srcId="{14D03578-6697-4364-B86D-E2721FE78205}" destId="{A236342B-F0F3-4ECB-9721-91AC5B2AAE74}" srcOrd="1" destOrd="0" presId="urn:microsoft.com/office/officeart/2005/8/layout/hierarchy1"/>
    <dgm:cxn modelId="{2F44E3A0-67E6-44D7-BECC-4A390A83EDE6}" type="presParOf" srcId="{419EC01C-3C9C-4A31-A5E7-E48C6B8D1F3D}" destId="{2B23051B-5BAD-44B0-A6C4-9C69BB4BCF49}" srcOrd="2" destOrd="0" presId="urn:microsoft.com/office/officeart/2005/8/layout/hierarchy1"/>
    <dgm:cxn modelId="{3BA2B8FD-3702-4703-9188-40986CDD9DF9}" type="presParOf" srcId="{2B23051B-5BAD-44B0-A6C4-9C69BB4BCF49}" destId="{D5780AC9-8011-48BF-8FB1-0AA781930DD2}" srcOrd="0" destOrd="0" presId="urn:microsoft.com/office/officeart/2005/8/layout/hierarchy1"/>
    <dgm:cxn modelId="{A0F790A2-1AEF-4832-9781-19692F0B1ABE}" type="presParOf" srcId="{D5780AC9-8011-48BF-8FB1-0AA781930DD2}" destId="{0757C8A5-18D0-4EDC-8D7E-1A1A40763325}" srcOrd="0" destOrd="0" presId="urn:microsoft.com/office/officeart/2005/8/layout/hierarchy1"/>
    <dgm:cxn modelId="{3DBB89B5-1B51-4692-8675-59808CC67542}" type="presParOf" srcId="{D5780AC9-8011-48BF-8FB1-0AA781930DD2}" destId="{BE72F9BE-2C2B-4880-ABE4-ECFD69338270}" srcOrd="1" destOrd="0" presId="urn:microsoft.com/office/officeart/2005/8/layout/hierarchy1"/>
    <dgm:cxn modelId="{B68AA3AD-A7E5-44AD-9BC2-B46EF8B1E7AD}" type="presParOf" srcId="{2B23051B-5BAD-44B0-A6C4-9C69BB4BCF49}" destId="{6DFF23BA-C2E1-4EFB-A3D4-322A2FAF3C0F}" srcOrd="1" destOrd="0" presId="urn:microsoft.com/office/officeart/2005/8/layout/hierarchy1"/>
    <dgm:cxn modelId="{825D6079-E207-4AA7-9852-AC27E94AE405}" type="presParOf" srcId="{6DFF23BA-C2E1-4EFB-A3D4-322A2FAF3C0F}" destId="{210EE636-9886-495D-AD5C-3CDDC8C98CCA}" srcOrd="0" destOrd="0" presId="urn:microsoft.com/office/officeart/2005/8/layout/hierarchy1"/>
    <dgm:cxn modelId="{7930E7AB-014D-4F09-BEB0-0BB5B82FF27E}" type="presParOf" srcId="{6DFF23BA-C2E1-4EFB-A3D4-322A2FAF3C0F}" destId="{60F2CE53-3AA0-40CD-A29F-B7EF25DC05C2}" srcOrd="1" destOrd="0" presId="urn:microsoft.com/office/officeart/2005/8/layout/hierarchy1"/>
    <dgm:cxn modelId="{A39549A2-D1D9-44A2-A88C-F9D8CAD9CEEB}" type="presParOf" srcId="{60F2CE53-3AA0-40CD-A29F-B7EF25DC05C2}" destId="{BF4D5842-EEAA-4906-881A-D393BAD8E041}" srcOrd="0" destOrd="0" presId="urn:microsoft.com/office/officeart/2005/8/layout/hierarchy1"/>
    <dgm:cxn modelId="{52A6F708-2C89-4C65-BBBB-E05B227B2D87}" type="presParOf" srcId="{BF4D5842-EEAA-4906-881A-D393BAD8E041}" destId="{0FD7AB34-05E3-425A-98CF-5B85DB6F8E44}" srcOrd="0" destOrd="0" presId="urn:microsoft.com/office/officeart/2005/8/layout/hierarchy1"/>
    <dgm:cxn modelId="{DFC86C06-DF23-4B30-A6D7-794534EBF0BC}" type="presParOf" srcId="{BF4D5842-EEAA-4906-881A-D393BAD8E041}" destId="{41EA8539-6181-48A5-B057-0726F0C2885F}" srcOrd="1" destOrd="0" presId="urn:microsoft.com/office/officeart/2005/8/layout/hierarchy1"/>
    <dgm:cxn modelId="{8AE5ED7E-8988-4D70-BF99-9250761198DA}" type="presParOf" srcId="{60F2CE53-3AA0-40CD-A29F-B7EF25DC05C2}" destId="{96162C1D-C5E6-4E0A-BBC1-8C80028668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33F218-F642-4EAF-875A-61919274E2B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22CF4C-1B18-4F1F-BCA9-C0F6E88F85FD}">
      <dgm:prSet/>
      <dgm:spPr/>
      <dgm:t>
        <a:bodyPr/>
        <a:lstStyle/>
        <a:p>
          <a:r>
            <a:rPr lang="es-AR" b="1" dirty="0"/>
            <a:t>Multiplicidad de derechos interdependientes</a:t>
          </a:r>
          <a:endParaRPr lang="en-US" dirty="0"/>
        </a:p>
      </dgm:t>
    </dgm:pt>
    <dgm:pt modelId="{A3685D36-AE95-40B6-B4F3-F895182D30F8}" type="parTrans" cxnId="{4EF6E496-B2B3-4AF3-96AB-5909C93E1142}">
      <dgm:prSet/>
      <dgm:spPr/>
      <dgm:t>
        <a:bodyPr/>
        <a:lstStyle/>
        <a:p>
          <a:endParaRPr lang="en-US"/>
        </a:p>
      </dgm:t>
    </dgm:pt>
    <dgm:pt modelId="{F755F74F-3582-494F-858F-0A46737B5F9D}" type="sibTrans" cxnId="{4EF6E496-B2B3-4AF3-96AB-5909C93E1142}">
      <dgm:prSet/>
      <dgm:spPr/>
      <dgm:t>
        <a:bodyPr/>
        <a:lstStyle/>
        <a:p>
          <a:endParaRPr lang="en-US"/>
        </a:p>
      </dgm:t>
    </dgm:pt>
    <dgm:pt modelId="{C2E5D6A3-2A61-4DAD-89F0-8E4A90100C38}">
      <dgm:prSet/>
      <dgm:spPr/>
      <dgm:t>
        <a:bodyPr/>
        <a:lstStyle/>
        <a:p>
          <a:r>
            <a:rPr lang="es-AR" b="1" dirty="0"/>
            <a:t>Regulación de esos derechos en políticas migratorios e infancia</a:t>
          </a:r>
          <a:endParaRPr lang="en-US" dirty="0"/>
        </a:p>
      </dgm:t>
    </dgm:pt>
    <dgm:pt modelId="{918777F0-5187-469A-9CA0-9476EA74C5A6}" type="parTrans" cxnId="{F6EA9781-7337-4EA0-941A-BD295CC29BF9}">
      <dgm:prSet/>
      <dgm:spPr/>
      <dgm:t>
        <a:bodyPr/>
        <a:lstStyle/>
        <a:p>
          <a:endParaRPr lang="en-US"/>
        </a:p>
      </dgm:t>
    </dgm:pt>
    <dgm:pt modelId="{39B11464-021B-4CDC-BF58-0AE28D0241ED}" type="sibTrans" cxnId="{F6EA9781-7337-4EA0-941A-BD295CC29BF9}">
      <dgm:prSet/>
      <dgm:spPr/>
      <dgm:t>
        <a:bodyPr/>
        <a:lstStyle/>
        <a:p>
          <a:endParaRPr lang="en-US"/>
        </a:p>
      </dgm:t>
    </dgm:pt>
    <dgm:pt modelId="{7151FCED-B889-47F8-A04E-4019AD27DCCD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b="1" dirty="0"/>
            <a:t>Impacto de decisiones de ingreso, permanencia, asilo y retorno</a:t>
          </a:r>
          <a:endParaRPr lang="en-US" dirty="0"/>
        </a:p>
        <a:p>
          <a:pPr marL="0" lvl="0" defTabSz="844550">
            <a:spcBef>
              <a:spcPct val="0"/>
            </a:spcBef>
            <a:spcAft>
              <a:spcPct val="35000"/>
            </a:spcAft>
            <a:buNone/>
          </a:pPr>
          <a:endParaRPr lang="en-US" dirty="0"/>
        </a:p>
      </dgm:t>
    </dgm:pt>
    <dgm:pt modelId="{5C412D71-64BF-4028-8115-884164E087EA}" type="parTrans" cxnId="{328CC31D-A829-4EDE-89A5-48BB95006279}">
      <dgm:prSet/>
      <dgm:spPr/>
      <dgm:t>
        <a:bodyPr/>
        <a:lstStyle/>
        <a:p>
          <a:endParaRPr lang="en-US"/>
        </a:p>
      </dgm:t>
    </dgm:pt>
    <dgm:pt modelId="{1350EB93-E2A3-4F02-B31D-01D1777F90D8}" type="sibTrans" cxnId="{328CC31D-A829-4EDE-89A5-48BB95006279}">
      <dgm:prSet/>
      <dgm:spPr/>
      <dgm:t>
        <a:bodyPr/>
        <a:lstStyle/>
        <a:p>
          <a:endParaRPr lang="en-US"/>
        </a:p>
      </dgm:t>
    </dgm:pt>
    <dgm:pt modelId="{3487D605-0344-4CB7-88CE-E241864EDE46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b="1" dirty="0"/>
            <a:t>Regularización migratoria</a:t>
          </a:r>
          <a:endParaRPr lang="en-US" dirty="0"/>
        </a:p>
      </dgm:t>
    </dgm:pt>
    <dgm:pt modelId="{71CA98D7-DFFF-401F-86F6-53A6BE04E7F8}" type="parTrans" cxnId="{FE052046-2E0A-4823-9DD8-DEAA5F5279B3}">
      <dgm:prSet/>
      <dgm:spPr/>
      <dgm:t>
        <a:bodyPr/>
        <a:lstStyle/>
        <a:p>
          <a:endParaRPr lang="en-US"/>
        </a:p>
      </dgm:t>
    </dgm:pt>
    <dgm:pt modelId="{B0067514-E358-4FBB-96EB-52EB96A30C65}" type="sibTrans" cxnId="{FE052046-2E0A-4823-9DD8-DEAA5F5279B3}">
      <dgm:prSet/>
      <dgm:spPr/>
      <dgm:t>
        <a:bodyPr/>
        <a:lstStyle/>
        <a:p>
          <a:endParaRPr lang="en-US"/>
        </a:p>
      </dgm:t>
    </dgm:pt>
    <dgm:pt modelId="{F3639E57-308F-4D68-81D7-1F734CD27B5E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b="1" dirty="0"/>
            <a:t>Acceso a derechos sociales </a:t>
          </a:r>
          <a:endParaRPr lang="en-US" dirty="0"/>
        </a:p>
      </dgm:t>
    </dgm:pt>
    <dgm:pt modelId="{573BF757-2A94-427D-908C-F8A4D6315DEC}" type="parTrans" cxnId="{E2F40482-579E-4BEF-876E-19798D909048}">
      <dgm:prSet/>
      <dgm:spPr/>
      <dgm:t>
        <a:bodyPr/>
        <a:lstStyle/>
        <a:p>
          <a:endParaRPr lang="en-US"/>
        </a:p>
      </dgm:t>
    </dgm:pt>
    <dgm:pt modelId="{F6AFD39B-2CAE-4045-9866-B84AD8E6B364}" type="sibTrans" cxnId="{E2F40482-579E-4BEF-876E-19798D909048}">
      <dgm:prSet/>
      <dgm:spPr/>
      <dgm:t>
        <a:bodyPr/>
        <a:lstStyle/>
        <a:p>
          <a:endParaRPr lang="en-US"/>
        </a:p>
      </dgm:t>
    </dgm:pt>
    <dgm:pt modelId="{EA6EE92E-72B9-4677-AE3F-5140E43CF02F}">
      <dgm:prSet/>
      <dgm:spPr/>
      <dgm:t>
        <a:bodyPr/>
        <a:lstStyle/>
        <a:p>
          <a:r>
            <a:rPr lang="en-US" b="1" dirty="0" err="1"/>
            <a:t>Políticas</a:t>
          </a:r>
          <a:r>
            <a:rPr lang="en-US" b="1" dirty="0"/>
            <a:t> y </a:t>
          </a:r>
          <a:r>
            <a:rPr lang="en-US" b="1" dirty="0" err="1"/>
            <a:t>programas</a:t>
          </a:r>
          <a:r>
            <a:rPr lang="en-US" b="1" dirty="0"/>
            <a:t> para NNA y </a:t>
          </a:r>
          <a:r>
            <a:rPr lang="en-US" b="1" dirty="0" err="1"/>
            <a:t>familias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calle</a:t>
          </a:r>
          <a:endParaRPr lang="en-US" b="1" dirty="0"/>
        </a:p>
      </dgm:t>
    </dgm:pt>
    <dgm:pt modelId="{89B73E66-A4EB-46FC-89CF-2C01DEBD6594}" type="parTrans" cxnId="{4C9515F8-FA8A-4613-A1C5-DCB78261E978}">
      <dgm:prSet/>
      <dgm:spPr/>
      <dgm:t>
        <a:bodyPr/>
        <a:lstStyle/>
        <a:p>
          <a:endParaRPr lang="en-US"/>
        </a:p>
      </dgm:t>
    </dgm:pt>
    <dgm:pt modelId="{B85D0E39-8543-4C57-9531-27BC706C8143}" type="sibTrans" cxnId="{4C9515F8-FA8A-4613-A1C5-DCB78261E978}">
      <dgm:prSet/>
      <dgm:spPr/>
      <dgm:t>
        <a:bodyPr/>
        <a:lstStyle/>
        <a:p>
          <a:endParaRPr lang="en-US"/>
        </a:p>
      </dgm:t>
    </dgm:pt>
    <dgm:pt modelId="{E1B1F01E-9D14-443E-A2CD-C7FC75755D18}">
      <dgm:prSet/>
      <dgm:spPr/>
      <dgm:t>
        <a:bodyPr/>
        <a:lstStyle/>
        <a:p>
          <a:r>
            <a:rPr lang="es-AR" b="1" dirty="0"/>
            <a:t>Condiciones de acogida, programas de inclusión</a:t>
          </a:r>
          <a:endParaRPr lang="en-US" dirty="0"/>
        </a:p>
      </dgm:t>
    </dgm:pt>
    <dgm:pt modelId="{874AF33B-5E61-4B62-BAAD-5934CB421B1F}" type="parTrans" cxnId="{17A680FB-40A8-4286-A08A-E1D90380AFBD}">
      <dgm:prSet/>
      <dgm:spPr/>
      <dgm:t>
        <a:bodyPr/>
        <a:lstStyle/>
        <a:p>
          <a:endParaRPr lang="en-US"/>
        </a:p>
      </dgm:t>
    </dgm:pt>
    <dgm:pt modelId="{3B729B7A-D3AD-42A0-8367-581028A89D9C}" type="sibTrans" cxnId="{17A680FB-40A8-4286-A08A-E1D90380AFBD}">
      <dgm:prSet/>
      <dgm:spPr/>
      <dgm:t>
        <a:bodyPr/>
        <a:lstStyle/>
        <a:p>
          <a:endParaRPr lang="en-US"/>
        </a:p>
      </dgm:t>
    </dgm:pt>
    <dgm:pt modelId="{9BDFDF3D-F8E3-409C-B5FF-597E5774E76A}">
      <dgm:prSet/>
      <dgm:spPr/>
      <dgm:t>
        <a:bodyPr/>
        <a:lstStyle/>
        <a:p>
          <a:r>
            <a:rPr lang="es-AR" b="1" dirty="0"/>
            <a:t>Guarda, tutela para NNA no acompañados o separados</a:t>
          </a:r>
          <a:endParaRPr lang="en-US" dirty="0"/>
        </a:p>
      </dgm:t>
    </dgm:pt>
    <dgm:pt modelId="{B63AB09E-63D6-4131-B817-3C6DA0F4E6A6}" type="parTrans" cxnId="{8C913A06-A53A-4604-AE4B-82273DB4E01B}">
      <dgm:prSet/>
      <dgm:spPr/>
      <dgm:t>
        <a:bodyPr/>
        <a:lstStyle/>
        <a:p>
          <a:endParaRPr lang="en-US"/>
        </a:p>
      </dgm:t>
    </dgm:pt>
    <dgm:pt modelId="{DD70CC50-0010-4811-8AD6-C3D6D3C4164A}" type="sibTrans" cxnId="{8C913A06-A53A-4604-AE4B-82273DB4E01B}">
      <dgm:prSet/>
      <dgm:spPr/>
      <dgm:t>
        <a:bodyPr/>
        <a:lstStyle/>
        <a:p>
          <a:endParaRPr lang="en-US"/>
        </a:p>
      </dgm:t>
    </dgm:pt>
    <dgm:pt modelId="{5F6C4B15-6978-42B7-8F56-1A07A21EE8B0}" type="pres">
      <dgm:prSet presAssocID="{F933F218-F642-4EAF-875A-61919274E2BC}" presName="vert0" presStyleCnt="0">
        <dgm:presLayoutVars>
          <dgm:dir/>
          <dgm:animOne val="branch"/>
          <dgm:animLvl val="lvl"/>
        </dgm:presLayoutVars>
      </dgm:prSet>
      <dgm:spPr/>
    </dgm:pt>
    <dgm:pt modelId="{F4640322-520E-4498-A11B-D1B1EBD1D4EC}" type="pres">
      <dgm:prSet presAssocID="{3322CF4C-1B18-4F1F-BCA9-C0F6E88F85FD}" presName="thickLine" presStyleLbl="alignNode1" presStyleIdx="0" presStyleCnt="8"/>
      <dgm:spPr/>
    </dgm:pt>
    <dgm:pt modelId="{4993948F-5B75-4437-9176-E7F69B4E26C0}" type="pres">
      <dgm:prSet presAssocID="{3322CF4C-1B18-4F1F-BCA9-C0F6E88F85FD}" presName="horz1" presStyleCnt="0"/>
      <dgm:spPr/>
    </dgm:pt>
    <dgm:pt modelId="{C7646A33-2897-459D-9FD7-343B10DCC137}" type="pres">
      <dgm:prSet presAssocID="{3322CF4C-1B18-4F1F-BCA9-C0F6E88F85FD}" presName="tx1" presStyleLbl="revTx" presStyleIdx="0" presStyleCnt="8"/>
      <dgm:spPr/>
    </dgm:pt>
    <dgm:pt modelId="{48220CD8-76D7-4BF2-BD8A-A3ABE79A1C95}" type="pres">
      <dgm:prSet presAssocID="{3322CF4C-1B18-4F1F-BCA9-C0F6E88F85FD}" presName="vert1" presStyleCnt="0"/>
      <dgm:spPr/>
    </dgm:pt>
    <dgm:pt modelId="{461866DC-B5F6-4AA7-B2E7-1BE96B52C2F2}" type="pres">
      <dgm:prSet presAssocID="{C2E5D6A3-2A61-4DAD-89F0-8E4A90100C38}" presName="thickLine" presStyleLbl="alignNode1" presStyleIdx="1" presStyleCnt="8"/>
      <dgm:spPr/>
    </dgm:pt>
    <dgm:pt modelId="{4CC17213-200D-4DEE-842A-74D3834A2D98}" type="pres">
      <dgm:prSet presAssocID="{C2E5D6A3-2A61-4DAD-89F0-8E4A90100C38}" presName="horz1" presStyleCnt="0"/>
      <dgm:spPr/>
    </dgm:pt>
    <dgm:pt modelId="{0138402D-987D-46D8-8C5F-5BE1F4D3777B}" type="pres">
      <dgm:prSet presAssocID="{C2E5D6A3-2A61-4DAD-89F0-8E4A90100C38}" presName="tx1" presStyleLbl="revTx" presStyleIdx="1" presStyleCnt="8"/>
      <dgm:spPr/>
    </dgm:pt>
    <dgm:pt modelId="{14E38B68-A848-4C42-A1AC-615350B333CE}" type="pres">
      <dgm:prSet presAssocID="{C2E5D6A3-2A61-4DAD-89F0-8E4A90100C38}" presName="vert1" presStyleCnt="0"/>
      <dgm:spPr/>
    </dgm:pt>
    <dgm:pt modelId="{84D1AEFA-8866-4E18-A3A6-9694E980A8C7}" type="pres">
      <dgm:prSet presAssocID="{7151FCED-B889-47F8-A04E-4019AD27DCCD}" presName="thickLine" presStyleLbl="alignNode1" presStyleIdx="2" presStyleCnt="8"/>
      <dgm:spPr/>
    </dgm:pt>
    <dgm:pt modelId="{AE8B89AD-0131-4937-BC67-B1F086FC8386}" type="pres">
      <dgm:prSet presAssocID="{7151FCED-B889-47F8-A04E-4019AD27DCCD}" presName="horz1" presStyleCnt="0"/>
      <dgm:spPr/>
    </dgm:pt>
    <dgm:pt modelId="{C6167F02-DC04-44C4-A215-56D6541F00AD}" type="pres">
      <dgm:prSet presAssocID="{7151FCED-B889-47F8-A04E-4019AD27DCCD}" presName="tx1" presStyleLbl="revTx" presStyleIdx="2" presStyleCnt="8"/>
      <dgm:spPr/>
    </dgm:pt>
    <dgm:pt modelId="{64A722BD-8E77-48B2-A5C1-42495C1E191B}" type="pres">
      <dgm:prSet presAssocID="{7151FCED-B889-47F8-A04E-4019AD27DCCD}" presName="vert1" presStyleCnt="0"/>
      <dgm:spPr/>
    </dgm:pt>
    <dgm:pt modelId="{4536177D-7362-4D00-94E8-FA6B66EBB4C7}" type="pres">
      <dgm:prSet presAssocID="{3487D605-0344-4CB7-88CE-E241864EDE46}" presName="thickLine" presStyleLbl="alignNode1" presStyleIdx="3" presStyleCnt="8"/>
      <dgm:spPr/>
    </dgm:pt>
    <dgm:pt modelId="{A991D29D-DA47-49EE-B291-FA2FA7845ECC}" type="pres">
      <dgm:prSet presAssocID="{3487D605-0344-4CB7-88CE-E241864EDE46}" presName="horz1" presStyleCnt="0"/>
      <dgm:spPr/>
    </dgm:pt>
    <dgm:pt modelId="{82585D95-8DCF-4A4F-8242-EDADF7044BE8}" type="pres">
      <dgm:prSet presAssocID="{3487D605-0344-4CB7-88CE-E241864EDE46}" presName="tx1" presStyleLbl="revTx" presStyleIdx="3" presStyleCnt="8"/>
      <dgm:spPr/>
    </dgm:pt>
    <dgm:pt modelId="{5472BB42-AAA7-4299-9C67-35260822FFF9}" type="pres">
      <dgm:prSet presAssocID="{3487D605-0344-4CB7-88CE-E241864EDE46}" presName="vert1" presStyleCnt="0"/>
      <dgm:spPr/>
    </dgm:pt>
    <dgm:pt modelId="{0E9B7B1F-0F57-47B0-98DC-F7EBA17FD23D}" type="pres">
      <dgm:prSet presAssocID="{F3639E57-308F-4D68-81D7-1F734CD27B5E}" presName="thickLine" presStyleLbl="alignNode1" presStyleIdx="4" presStyleCnt="8"/>
      <dgm:spPr/>
    </dgm:pt>
    <dgm:pt modelId="{CB963116-7AFB-4329-8183-44780C0A9BED}" type="pres">
      <dgm:prSet presAssocID="{F3639E57-308F-4D68-81D7-1F734CD27B5E}" presName="horz1" presStyleCnt="0"/>
      <dgm:spPr/>
    </dgm:pt>
    <dgm:pt modelId="{4879D717-87B0-4390-8214-128608C75901}" type="pres">
      <dgm:prSet presAssocID="{F3639E57-308F-4D68-81D7-1F734CD27B5E}" presName="tx1" presStyleLbl="revTx" presStyleIdx="4" presStyleCnt="8"/>
      <dgm:spPr/>
    </dgm:pt>
    <dgm:pt modelId="{AD8DFBBB-261C-4C80-A696-CF015B048150}" type="pres">
      <dgm:prSet presAssocID="{F3639E57-308F-4D68-81D7-1F734CD27B5E}" presName="vert1" presStyleCnt="0"/>
      <dgm:spPr/>
    </dgm:pt>
    <dgm:pt modelId="{DCF7FEE7-67F4-4C25-89BE-7A61DB67F6AD}" type="pres">
      <dgm:prSet presAssocID="{EA6EE92E-72B9-4677-AE3F-5140E43CF02F}" presName="thickLine" presStyleLbl="alignNode1" presStyleIdx="5" presStyleCnt="8"/>
      <dgm:spPr/>
    </dgm:pt>
    <dgm:pt modelId="{AD86BAA4-C93A-430C-9930-922BDE90B717}" type="pres">
      <dgm:prSet presAssocID="{EA6EE92E-72B9-4677-AE3F-5140E43CF02F}" presName="horz1" presStyleCnt="0"/>
      <dgm:spPr/>
    </dgm:pt>
    <dgm:pt modelId="{B597C959-D146-43DC-A768-DFFADC588F3B}" type="pres">
      <dgm:prSet presAssocID="{EA6EE92E-72B9-4677-AE3F-5140E43CF02F}" presName="tx1" presStyleLbl="revTx" presStyleIdx="5" presStyleCnt="8"/>
      <dgm:spPr/>
    </dgm:pt>
    <dgm:pt modelId="{5A58CB60-E777-40E3-83BC-DA7EF33B4CD6}" type="pres">
      <dgm:prSet presAssocID="{EA6EE92E-72B9-4677-AE3F-5140E43CF02F}" presName="vert1" presStyleCnt="0"/>
      <dgm:spPr/>
    </dgm:pt>
    <dgm:pt modelId="{41439B51-2332-47C4-9474-E58BEE76D6F0}" type="pres">
      <dgm:prSet presAssocID="{E1B1F01E-9D14-443E-A2CD-C7FC75755D18}" presName="thickLine" presStyleLbl="alignNode1" presStyleIdx="6" presStyleCnt="8"/>
      <dgm:spPr/>
    </dgm:pt>
    <dgm:pt modelId="{2687FA9A-4456-4C9D-9760-69DC103055DA}" type="pres">
      <dgm:prSet presAssocID="{E1B1F01E-9D14-443E-A2CD-C7FC75755D18}" presName="horz1" presStyleCnt="0"/>
      <dgm:spPr/>
    </dgm:pt>
    <dgm:pt modelId="{A045DEA7-C170-4EA6-BB8B-DB6E5BFCE511}" type="pres">
      <dgm:prSet presAssocID="{E1B1F01E-9D14-443E-A2CD-C7FC75755D18}" presName="tx1" presStyleLbl="revTx" presStyleIdx="6" presStyleCnt="8"/>
      <dgm:spPr/>
    </dgm:pt>
    <dgm:pt modelId="{ED668F58-9CCB-4FA6-98C0-F38B0C3780CF}" type="pres">
      <dgm:prSet presAssocID="{E1B1F01E-9D14-443E-A2CD-C7FC75755D18}" presName="vert1" presStyleCnt="0"/>
      <dgm:spPr/>
    </dgm:pt>
    <dgm:pt modelId="{843952EE-1647-48CA-9C5B-4DAF3E09C690}" type="pres">
      <dgm:prSet presAssocID="{9BDFDF3D-F8E3-409C-B5FF-597E5774E76A}" presName="thickLine" presStyleLbl="alignNode1" presStyleIdx="7" presStyleCnt="8"/>
      <dgm:spPr/>
    </dgm:pt>
    <dgm:pt modelId="{2DD46E12-05C0-430D-B43B-E4A438331B4D}" type="pres">
      <dgm:prSet presAssocID="{9BDFDF3D-F8E3-409C-B5FF-597E5774E76A}" presName="horz1" presStyleCnt="0"/>
      <dgm:spPr/>
    </dgm:pt>
    <dgm:pt modelId="{B96D4880-9688-4341-B6CA-D48EB4147A22}" type="pres">
      <dgm:prSet presAssocID="{9BDFDF3D-F8E3-409C-B5FF-597E5774E76A}" presName="tx1" presStyleLbl="revTx" presStyleIdx="7" presStyleCnt="8"/>
      <dgm:spPr/>
    </dgm:pt>
    <dgm:pt modelId="{B16ABC26-BCAA-4B02-B656-6BF837742DE9}" type="pres">
      <dgm:prSet presAssocID="{9BDFDF3D-F8E3-409C-B5FF-597E5774E76A}" presName="vert1" presStyleCnt="0"/>
      <dgm:spPr/>
    </dgm:pt>
  </dgm:ptLst>
  <dgm:cxnLst>
    <dgm:cxn modelId="{8C913A06-A53A-4604-AE4B-82273DB4E01B}" srcId="{F933F218-F642-4EAF-875A-61919274E2BC}" destId="{9BDFDF3D-F8E3-409C-B5FF-597E5774E76A}" srcOrd="7" destOrd="0" parTransId="{B63AB09E-63D6-4131-B817-3C6DA0F4E6A6}" sibTransId="{DD70CC50-0010-4811-8AD6-C3D6D3C4164A}"/>
    <dgm:cxn modelId="{328CC31D-A829-4EDE-89A5-48BB95006279}" srcId="{F933F218-F642-4EAF-875A-61919274E2BC}" destId="{7151FCED-B889-47F8-A04E-4019AD27DCCD}" srcOrd="2" destOrd="0" parTransId="{5C412D71-64BF-4028-8115-884164E087EA}" sibTransId="{1350EB93-E2A3-4F02-B31D-01D1777F90D8}"/>
    <dgm:cxn modelId="{5FB24C30-EAFA-4B04-890D-57D10F2035E8}" type="presOf" srcId="{F3639E57-308F-4D68-81D7-1F734CD27B5E}" destId="{4879D717-87B0-4390-8214-128608C75901}" srcOrd="0" destOrd="0" presId="urn:microsoft.com/office/officeart/2008/layout/LinedList"/>
    <dgm:cxn modelId="{6E7DF136-956B-4FD1-BA43-23E2867A44FC}" type="presOf" srcId="{F933F218-F642-4EAF-875A-61919274E2BC}" destId="{5F6C4B15-6978-42B7-8F56-1A07A21EE8B0}" srcOrd="0" destOrd="0" presId="urn:microsoft.com/office/officeart/2008/layout/LinedList"/>
    <dgm:cxn modelId="{11268E5C-7D7C-4183-955E-DC9380E14609}" type="presOf" srcId="{C2E5D6A3-2A61-4DAD-89F0-8E4A90100C38}" destId="{0138402D-987D-46D8-8C5F-5BE1F4D3777B}" srcOrd="0" destOrd="0" presId="urn:microsoft.com/office/officeart/2008/layout/LinedList"/>
    <dgm:cxn modelId="{FE052046-2E0A-4823-9DD8-DEAA5F5279B3}" srcId="{F933F218-F642-4EAF-875A-61919274E2BC}" destId="{3487D605-0344-4CB7-88CE-E241864EDE46}" srcOrd="3" destOrd="0" parTransId="{71CA98D7-DFFF-401F-86F6-53A6BE04E7F8}" sibTransId="{B0067514-E358-4FBB-96EB-52EB96A30C65}"/>
    <dgm:cxn modelId="{C6FC8D74-9FAD-4EFA-9577-781C27984291}" type="presOf" srcId="{7151FCED-B889-47F8-A04E-4019AD27DCCD}" destId="{C6167F02-DC04-44C4-A215-56D6541F00AD}" srcOrd="0" destOrd="0" presId="urn:microsoft.com/office/officeart/2008/layout/LinedList"/>
    <dgm:cxn modelId="{D80E9655-1F13-4AC5-ADB3-4448E0E8F89D}" type="presOf" srcId="{3322CF4C-1B18-4F1F-BCA9-C0F6E88F85FD}" destId="{C7646A33-2897-459D-9FD7-343B10DCC137}" srcOrd="0" destOrd="0" presId="urn:microsoft.com/office/officeart/2008/layout/LinedList"/>
    <dgm:cxn modelId="{F6EA9781-7337-4EA0-941A-BD295CC29BF9}" srcId="{F933F218-F642-4EAF-875A-61919274E2BC}" destId="{C2E5D6A3-2A61-4DAD-89F0-8E4A90100C38}" srcOrd="1" destOrd="0" parTransId="{918777F0-5187-469A-9CA0-9476EA74C5A6}" sibTransId="{39B11464-021B-4CDC-BF58-0AE28D0241ED}"/>
    <dgm:cxn modelId="{E2F40482-579E-4BEF-876E-19798D909048}" srcId="{F933F218-F642-4EAF-875A-61919274E2BC}" destId="{F3639E57-308F-4D68-81D7-1F734CD27B5E}" srcOrd="4" destOrd="0" parTransId="{573BF757-2A94-427D-908C-F8A4D6315DEC}" sibTransId="{F6AFD39B-2CAE-4045-9866-B84AD8E6B364}"/>
    <dgm:cxn modelId="{3079E786-D4C2-44A7-B324-8D120821967B}" type="presOf" srcId="{3487D605-0344-4CB7-88CE-E241864EDE46}" destId="{82585D95-8DCF-4A4F-8242-EDADF7044BE8}" srcOrd="0" destOrd="0" presId="urn:microsoft.com/office/officeart/2008/layout/LinedList"/>
    <dgm:cxn modelId="{4EF6E496-B2B3-4AF3-96AB-5909C93E1142}" srcId="{F933F218-F642-4EAF-875A-61919274E2BC}" destId="{3322CF4C-1B18-4F1F-BCA9-C0F6E88F85FD}" srcOrd="0" destOrd="0" parTransId="{A3685D36-AE95-40B6-B4F3-F895182D30F8}" sibTransId="{F755F74F-3582-494F-858F-0A46737B5F9D}"/>
    <dgm:cxn modelId="{314621DF-1D49-45A4-913D-3B61A443984B}" type="presOf" srcId="{EA6EE92E-72B9-4677-AE3F-5140E43CF02F}" destId="{B597C959-D146-43DC-A768-DFFADC588F3B}" srcOrd="0" destOrd="0" presId="urn:microsoft.com/office/officeart/2008/layout/LinedList"/>
    <dgm:cxn modelId="{A51ACAE8-BA00-48AB-AF7F-489680B030FF}" type="presOf" srcId="{E1B1F01E-9D14-443E-A2CD-C7FC75755D18}" destId="{A045DEA7-C170-4EA6-BB8B-DB6E5BFCE511}" srcOrd="0" destOrd="0" presId="urn:microsoft.com/office/officeart/2008/layout/LinedList"/>
    <dgm:cxn modelId="{4C9515F8-FA8A-4613-A1C5-DCB78261E978}" srcId="{F933F218-F642-4EAF-875A-61919274E2BC}" destId="{EA6EE92E-72B9-4677-AE3F-5140E43CF02F}" srcOrd="5" destOrd="0" parTransId="{89B73E66-A4EB-46FC-89CF-2C01DEBD6594}" sibTransId="{B85D0E39-8543-4C57-9531-27BC706C8143}"/>
    <dgm:cxn modelId="{17A680FB-40A8-4286-A08A-E1D90380AFBD}" srcId="{F933F218-F642-4EAF-875A-61919274E2BC}" destId="{E1B1F01E-9D14-443E-A2CD-C7FC75755D18}" srcOrd="6" destOrd="0" parTransId="{874AF33B-5E61-4B62-BAAD-5934CB421B1F}" sibTransId="{3B729B7A-D3AD-42A0-8367-581028A89D9C}"/>
    <dgm:cxn modelId="{9E602CFD-48DF-439C-BAE5-B41F1ABA7CF1}" type="presOf" srcId="{9BDFDF3D-F8E3-409C-B5FF-597E5774E76A}" destId="{B96D4880-9688-4341-B6CA-D48EB4147A22}" srcOrd="0" destOrd="0" presId="urn:microsoft.com/office/officeart/2008/layout/LinedList"/>
    <dgm:cxn modelId="{8533EF89-97E1-45B0-99BF-688BCBA3D6DD}" type="presParOf" srcId="{5F6C4B15-6978-42B7-8F56-1A07A21EE8B0}" destId="{F4640322-520E-4498-A11B-D1B1EBD1D4EC}" srcOrd="0" destOrd="0" presId="urn:microsoft.com/office/officeart/2008/layout/LinedList"/>
    <dgm:cxn modelId="{DBE68D2A-D8A3-4DDF-B8FE-083C979C2E18}" type="presParOf" srcId="{5F6C4B15-6978-42B7-8F56-1A07A21EE8B0}" destId="{4993948F-5B75-4437-9176-E7F69B4E26C0}" srcOrd="1" destOrd="0" presId="urn:microsoft.com/office/officeart/2008/layout/LinedList"/>
    <dgm:cxn modelId="{344487AF-F6E3-433F-840F-41157307BB10}" type="presParOf" srcId="{4993948F-5B75-4437-9176-E7F69B4E26C0}" destId="{C7646A33-2897-459D-9FD7-343B10DCC137}" srcOrd="0" destOrd="0" presId="urn:microsoft.com/office/officeart/2008/layout/LinedList"/>
    <dgm:cxn modelId="{DA22AB34-7432-44B1-B2B0-6F50D15FF65D}" type="presParOf" srcId="{4993948F-5B75-4437-9176-E7F69B4E26C0}" destId="{48220CD8-76D7-4BF2-BD8A-A3ABE79A1C95}" srcOrd="1" destOrd="0" presId="urn:microsoft.com/office/officeart/2008/layout/LinedList"/>
    <dgm:cxn modelId="{D4F08132-CE58-406B-A819-585FD418373B}" type="presParOf" srcId="{5F6C4B15-6978-42B7-8F56-1A07A21EE8B0}" destId="{461866DC-B5F6-4AA7-B2E7-1BE96B52C2F2}" srcOrd="2" destOrd="0" presId="urn:microsoft.com/office/officeart/2008/layout/LinedList"/>
    <dgm:cxn modelId="{6450FD84-FCE8-4C3A-A554-5AE4AA432219}" type="presParOf" srcId="{5F6C4B15-6978-42B7-8F56-1A07A21EE8B0}" destId="{4CC17213-200D-4DEE-842A-74D3834A2D98}" srcOrd="3" destOrd="0" presId="urn:microsoft.com/office/officeart/2008/layout/LinedList"/>
    <dgm:cxn modelId="{50A5EE39-5178-462A-A933-2FA21BBF0FAA}" type="presParOf" srcId="{4CC17213-200D-4DEE-842A-74D3834A2D98}" destId="{0138402D-987D-46D8-8C5F-5BE1F4D3777B}" srcOrd="0" destOrd="0" presId="urn:microsoft.com/office/officeart/2008/layout/LinedList"/>
    <dgm:cxn modelId="{94D02AB8-FD74-424E-AC48-8571ADADC6F6}" type="presParOf" srcId="{4CC17213-200D-4DEE-842A-74D3834A2D98}" destId="{14E38B68-A848-4C42-A1AC-615350B333CE}" srcOrd="1" destOrd="0" presId="urn:microsoft.com/office/officeart/2008/layout/LinedList"/>
    <dgm:cxn modelId="{9E774C83-6EBF-4A63-AE92-CCA25021225A}" type="presParOf" srcId="{5F6C4B15-6978-42B7-8F56-1A07A21EE8B0}" destId="{84D1AEFA-8866-4E18-A3A6-9694E980A8C7}" srcOrd="4" destOrd="0" presId="urn:microsoft.com/office/officeart/2008/layout/LinedList"/>
    <dgm:cxn modelId="{0239373C-4857-46D6-98F0-2F64AC4E54B3}" type="presParOf" srcId="{5F6C4B15-6978-42B7-8F56-1A07A21EE8B0}" destId="{AE8B89AD-0131-4937-BC67-B1F086FC8386}" srcOrd="5" destOrd="0" presId="urn:microsoft.com/office/officeart/2008/layout/LinedList"/>
    <dgm:cxn modelId="{BCF88C78-C9C6-422E-8D9F-6D2916BDA37E}" type="presParOf" srcId="{AE8B89AD-0131-4937-BC67-B1F086FC8386}" destId="{C6167F02-DC04-44C4-A215-56D6541F00AD}" srcOrd="0" destOrd="0" presId="urn:microsoft.com/office/officeart/2008/layout/LinedList"/>
    <dgm:cxn modelId="{27348D53-3577-4EB3-B7CC-1C3B562AF94E}" type="presParOf" srcId="{AE8B89AD-0131-4937-BC67-B1F086FC8386}" destId="{64A722BD-8E77-48B2-A5C1-42495C1E191B}" srcOrd="1" destOrd="0" presId="urn:microsoft.com/office/officeart/2008/layout/LinedList"/>
    <dgm:cxn modelId="{1B95D16B-AB65-4855-B102-4B46AE075FF8}" type="presParOf" srcId="{5F6C4B15-6978-42B7-8F56-1A07A21EE8B0}" destId="{4536177D-7362-4D00-94E8-FA6B66EBB4C7}" srcOrd="6" destOrd="0" presId="urn:microsoft.com/office/officeart/2008/layout/LinedList"/>
    <dgm:cxn modelId="{F0579EC6-729F-49D6-8C64-EDA74316526E}" type="presParOf" srcId="{5F6C4B15-6978-42B7-8F56-1A07A21EE8B0}" destId="{A991D29D-DA47-49EE-B291-FA2FA7845ECC}" srcOrd="7" destOrd="0" presId="urn:microsoft.com/office/officeart/2008/layout/LinedList"/>
    <dgm:cxn modelId="{76DF175C-E225-4A12-B23D-1C1837262914}" type="presParOf" srcId="{A991D29D-DA47-49EE-B291-FA2FA7845ECC}" destId="{82585D95-8DCF-4A4F-8242-EDADF7044BE8}" srcOrd="0" destOrd="0" presId="urn:microsoft.com/office/officeart/2008/layout/LinedList"/>
    <dgm:cxn modelId="{FED69BA9-7C95-4C72-8D3A-4A89A605EE04}" type="presParOf" srcId="{A991D29D-DA47-49EE-B291-FA2FA7845ECC}" destId="{5472BB42-AAA7-4299-9C67-35260822FFF9}" srcOrd="1" destOrd="0" presId="urn:microsoft.com/office/officeart/2008/layout/LinedList"/>
    <dgm:cxn modelId="{3ABAC6DA-C055-4BB2-AA7C-D914374B6026}" type="presParOf" srcId="{5F6C4B15-6978-42B7-8F56-1A07A21EE8B0}" destId="{0E9B7B1F-0F57-47B0-98DC-F7EBA17FD23D}" srcOrd="8" destOrd="0" presId="urn:microsoft.com/office/officeart/2008/layout/LinedList"/>
    <dgm:cxn modelId="{C47F5D72-BF77-4683-BC5C-9D315CB8068C}" type="presParOf" srcId="{5F6C4B15-6978-42B7-8F56-1A07A21EE8B0}" destId="{CB963116-7AFB-4329-8183-44780C0A9BED}" srcOrd="9" destOrd="0" presId="urn:microsoft.com/office/officeart/2008/layout/LinedList"/>
    <dgm:cxn modelId="{4A8B033B-4A08-4682-84A1-18FD3CE61578}" type="presParOf" srcId="{CB963116-7AFB-4329-8183-44780C0A9BED}" destId="{4879D717-87B0-4390-8214-128608C75901}" srcOrd="0" destOrd="0" presId="urn:microsoft.com/office/officeart/2008/layout/LinedList"/>
    <dgm:cxn modelId="{0C8F0F86-8AF1-4E3D-B744-84A364C6BB5B}" type="presParOf" srcId="{CB963116-7AFB-4329-8183-44780C0A9BED}" destId="{AD8DFBBB-261C-4C80-A696-CF015B048150}" srcOrd="1" destOrd="0" presId="urn:microsoft.com/office/officeart/2008/layout/LinedList"/>
    <dgm:cxn modelId="{1956891B-09A8-4DF4-A73F-4DAFEFCB7CB8}" type="presParOf" srcId="{5F6C4B15-6978-42B7-8F56-1A07A21EE8B0}" destId="{DCF7FEE7-67F4-4C25-89BE-7A61DB67F6AD}" srcOrd="10" destOrd="0" presId="urn:microsoft.com/office/officeart/2008/layout/LinedList"/>
    <dgm:cxn modelId="{87D47118-C0D8-41A7-9C2F-CFAE49FB4E4E}" type="presParOf" srcId="{5F6C4B15-6978-42B7-8F56-1A07A21EE8B0}" destId="{AD86BAA4-C93A-430C-9930-922BDE90B717}" srcOrd="11" destOrd="0" presId="urn:microsoft.com/office/officeart/2008/layout/LinedList"/>
    <dgm:cxn modelId="{92141819-EE0B-4E82-9DC5-E9F2EEF75343}" type="presParOf" srcId="{AD86BAA4-C93A-430C-9930-922BDE90B717}" destId="{B597C959-D146-43DC-A768-DFFADC588F3B}" srcOrd="0" destOrd="0" presId="urn:microsoft.com/office/officeart/2008/layout/LinedList"/>
    <dgm:cxn modelId="{34A43635-A693-4F95-85DE-1159074A2EB4}" type="presParOf" srcId="{AD86BAA4-C93A-430C-9930-922BDE90B717}" destId="{5A58CB60-E777-40E3-83BC-DA7EF33B4CD6}" srcOrd="1" destOrd="0" presId="urn:microsoft.com/office/officeart/2008/layout/LinedList"/>
    <dgm:cxn modelId="{2070D619-1D30-4EEC-963A-15B1737A9F07}" type="presParOf" srcId="{5F6C4B15-6978-42B7-8F56-1A07A21EE8B0}" destId="{41439B51-2332-47C4-9474-E58BEE76D6F0}" srcOrd="12" destOrd="0" presId="urn:microsoft.com/office/officeart/2008/layout/LinedList"/>
    <dgm:cxn modelId="{EC564DB6-7D76-4F6E-AD74-D6CCF0733871}" type="presParOf" srcId="{5F6C4B15-6978-42B7-8F56-1A07A21EE8B0}" destId="{2687FA9A-4456-4C9D-9760-69DC103055DA}" srcOrd="13" destOrd="0" presId="urn:microsoft.com/office/officeart/2008/layout/LinedList"/>
    <dgm:cxn modelId="{7112573B-9453-4F60-B5A5-F39A3940D0E9}" type="presParOf" srcId="{2687FA9A-4456-4C9D-9760-69DC103055DA}" destId="{A045DEA7-C170-4EA6-BB8B-DB6E5BFCE511}" srcOrd="0" destOrd="0" presId="urn:microsoft.com/office/officeart/2008/layout/LinedList"/>
    <dgm:cxn modelId="{8F000D3C-83D4-4767-A201-9459A15BF047}" type="presParOf" srcId="{2687FA9A-4456-4C9D-9760-69DC103055DA}" destId="{ED668F58-9CCB-4FA6-98C0-F38B0C3780CF}" srcOrd="1" destOrd="0" presId="urn:microsoft.com/office/officeart/2008/layout/LinedList"/>
    <dgm:cxn modelId="{7CEF99F0-0FC2-484E-A13C-86BB35F83681}" type="presParOf" srcId="{5F6C4B15-6978-42B7-8F56-1A07A21EE8B0}" destId="{843952EE-1647-48CA-9C5B-4DAF3E09C690}" srcOrd="14" destOrd="0" presId="urn:microsoft.com/office/officeart/2008/layout/LinedList"/>
    <dgm:cxn modelId="{44A2B480-BFED-4ED3-9E14-5FE95C858132}" type="presParOf" srcId="{5F6C4B15-6978-42B7-8F56-1A07A21EE8B0}" destId="{2DD46E12-05C0-430D-B43B-E4A438331B4D}" srcOrd="15" destOrd="0" presId="urn:microsoft.com/office/officeart/2008/layout/LinedList"/>
    <dgm:cxn modelId="{BBE1C40E-A43F-4E0C-949C-F7EB6558F5BC}" type="presParOf" srcId="{2DD46E12-05C0-430D-B43B-E4A438331B4D}" destId="{B96D4880-9688-4341-B6CA-D48EB4147A22}" srcOrd="0" destOrd="0" presId="urn:microsoft.com/office/officeart/2008/layout/LinedList"/>
    <dgm:cxn modelId="{48A6A1EB-100E-4613-BC09-69FDBDC21E07}" type="presParOf" srcId="{2DD46E12-05C0-430D-B43B-E4A438331B4D}" destId="{B16ABC26-BCAA-4B02-B656-6BF837742DE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082EED5-8556-42EC-ACB3-556C1556531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E1A4198-F8D0-48B8-ADEF-931D6E471849}">
      <dgm:prSet/>
      <dgm:spPr/>
      <dgm:t>
        <a:bodyPr/>
        <a:lstStyle/>
        <a:p>
          <a:r>
            <a:rPr lang="es-AR" b="1" dirty="0"/>
            <a:t>Primacía de DDHH de NNA en </a:t>
          </a:r>
          <a:r>
            <a:rPr lang="es-AR" b="1" dirty="0" err="1"/>
            <a:t>pol</a:t>
          </a:r>
          <a:r>
            <a:rPr lang="es-AR" b="1" dirty="0"/>
            <a:t>. migratorias</a:t>
          </a:r>
          <a:endParaRPr lang="en-US" dirty="0"/>
        </a:p>
      </dgm:t>
    </dgm:pt>
    <dgm:pt modelId="{607A3463-C1BD-44AD-89A4-A7D9DEEFD1BB}" type="parTrans" cxnId="{8620EB67-488C-495F-B3E7-82599D1671AB}">
      <dgm:prSet/>
      <dgm:spPr/>
      <dgm:t>
        <a:bodyPr/>
        <a:lstStyle/>
        <a:p>
          <a:endParaRPr lang="en-US"/>
        </a:p>
      </dgm:t>
    </dgm:pt>
    <dgm:pt modelId="{DDBCD497-2CAE-4C83-8731-322AC09D6346}" type="sibTrans" cxnId="{8620EB67-488C-495F-B3E7-82599D1671AB}">
      <dgm:prSet/>
      <dgm:spPr/>
      <dgm:t>
        <a:bodyPr/>
        <a:lstStyle/>
        <a:p>
          <a:endParaRPr lang="en-US"/>
        </a:p>
      </dgm:t>
    </dgm:pt>
    <dgm:pt modelId="{E7F12805-ED0E-4D90-8E31-F4356600C97A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b="1"/>
            <a:t>Rol clave de sistemas de protección de NNA</a:t>
          </a:r>
          <a:endParaRPr lang="en-US"/>
        </a:p>
      </dgm:t>
    </dgm:pt>
    <dgm:pt modelId="{D134E8A6-9501-491E-9E23-47AB92DDB5E2}" type="parTrans" cxnId="{B1C65F31-99FB-4A4E-9B97-02C1D7B46422}">
      <dgm:prSet/>
      <dgm:spPr/>
      <dgm:t>
        <a:bodyPr/>
        <a:lstStyle/>
        <a:p>
          <a:endParaRPr lang="en-US"/>
        </a:p>
      </dgm:t>
    </dgm:pt>
    <dgm:pt modelId="{ECAF77FF-7A62-4792-AECE-CDF41917B29F}" type="sibTrans" cxnId="{B1C65F31-99FB-4A4E-9B97-02C1D7B46422}">
      <dgm:prSet/>
      <dgm:spPr/>
      <dgm:t>
        <a:bodyPr/>
        <a:lstStyle/>
        <a:p>
          <a:endParaRPr lang="en-US"/>
        </a:p>
      </dgm:t>
    </dgm:pt>
    <dgm:pt modelId="{58D90FE2-FB64-4C3D-A76C-F57EE44B9CB4}">
      <dgm:prSet/>
      <dgm:spPr/>
      <dgm:t>
        <a:bodyPr/>
        <a:lstStyle/>
        <a:p>
          <a:r>
            <a:rPr lang="en-US" b="1" dirty="0" err="1"/>
            <a:t>Articulación</a:t>
          </a:r>
          <a:r>
            <a:rPr lang="en-US" b="1" dirty="0"/>
            <a:t> </a:t>
          </a:r>
          <a:r>
            <a:rPr lang="en-US" b="1" dirty="0" err="1"/>
            <a:t>interinstitucional</a:t>
          </a:r>
          <a:r>
            <a:rPr lang="en-US" b="1" dirty="0"/>
            <a:t> (</a:t>
          </a:r>
          <a:r>
            <a:rPr lang="en-US" b="1" dirty="0" err="1"/>
            <a:t>asilo</a:t>
          </a:r>
          <a:r>
            <a:rPr lang="en-US" b="1" dirty="0"/>
            <a:t>, </a:t>
          </a:r>
          <a:r>
            <a:rPr lang="en-US" b="1" dirty="0" err="1"/>
            <a:t>migr</a:t>
          </a:r>
          <a:r>
            <a:rPr lang="en-US" b="1" dirty="0"/>
            <a:t>., </a:t>
          </a:r>
          <a:r>
            <a:rPr lang="en-US" b="1" dirty="0" err="1"/>
            <a:t>protección</a:t>
          </a:r>
          <a:r>
            <a:rPr lang="en-US" b="1" dirty="0"/>
            <a:t> social)</a:t>
          </a:r>
        </a:p>
      </dgm:t>
    </dgm:pt>
    <dgm:pt modelId="{23CCB850-7DC7-4145-A938-C6E0AB24FC39}" type="parTrans" cxnId="{77D5A46E-9175-418F-97DF-40835EC23BCE}">
      <dgm:prSet/>
      <dgm:spPr/>
      <dgm:t>
        <a:bodyPr/>
        <a:lstStyle/>
        <a:p>
          <a:endParaRPr lang="en-US"/>
        </a:p>
      </dgm:t>
    </dgm:pt>
    <dgm:pt modelId="{E2A1D5BD-4260-40DB-BAE1-72BBE7A664A4}" type="sibTrans" cxnId="{77D5A46E-9175-418F-97DF-40835EC23BCE}">
      <dgm:prSet/>
      <dgm:spPr/>
      <dgm:t>
        <a:bodyPr/>
        <a:lstStyle/>
        <a:p>
          <a:endParaRPr lang="en-US"/>
        </a:p>
      </dgm:t>
    </dgm:pt>
    <dgm:pt modelId="{CE96C27A-C478-48D6-AFCC-92DAD20DC5C1}">
      <dgm:prSet/>
      <dgm:spPr/>
      <dgm:t>
        <a:bodyPr/>
        <a:lstStyle/>
        <a:p>
          <a:r>
            <a:rPr lang="en-US" b="1" dirty="0" err="1"/>
            <a:t>Regularización</a:t>
          </a:r>
          <a:r>
            <a:rPr lang="en-US" b="1" dirty="0"/>
            <a:t> y </a:t>
          </a:r>
          <a:r>
            <a:rPr lang="en-US" b="1" dirty="0" err="1"/>
            <a:t>protección</a:t>
          </a:r>
          <a:r>
            <a:rPr lang="en-US" b="1" dirty="0"/>
            <a:t> de NNA</a:t>
          </a:r>
        </a:p>
      </dgm:t>
    </dgm:pt>
    <dgm:pt modelId="{EF269580-BEE1-4F92-B28E-2937B7D876D6}" type="parTrans" cxnId="{41A39803-2A44-4A9E-99AE-BA1FAD4E3441}">
      <dgm:prSet/>
      <dgm:spPr/>
      <dgm:t>
        <a:bodyPr/>
        <a:lstStyle/>
        <a:p>
          <a:endParaRPr lang="en-US"/>
        </a:p>
      </dgm:t>
    </dgm:pt>
    <dgm:pt modelId="{3ED33E64-68EE-4799-9601-F77F42FD2B24}" type="sibTrans" cxnId="{41A39803-2A44-4A9E-99AE-BA1FAD4E3441}">
      <dgm:prSet/>
      <dgm:spPr/>
      <dgm:t>
        <a:bodyPr/>
        <a:lstStyle/>
        <a:p>
          <a:endParaRPr lang="en-US"/>
        </a:p>
      </dgm:t>
    </dgm:pt>
    <dgm:pt modelId="{99612B7B-2B04-4275-B643-31C51E87B7AB}">
      <dgm:prSet/>
      <dgm:spPr/>
      <dgm:t>
        <a:bodyPr/>
        <a:lstStyle/>
        <a:p>
          <a:r>
            <a:rPr lang="en-GB" b="1" dirty="0"/>
            <a:t>Principio de no </a:t>
          </a:r>
          <a:r>
            <a:rPr lang="en-GB" b="1" dirty="0" err="1"/>
            <a:t>detención</a:t>
          </a:r>
          <a:r>
            <a:rPr lang="en-GB" b="1" dirty="0"/>
            <a:t> </a:t>
          </a:r>
          <a:r>
            <a:rPr lang="en-GB" b="1" dirty="0" err="1"/>
            <a:t>migratoria</a:t>
          </a:r>
          <a:r>
            <a:rPr lang="en-GB" b="1" dirty="0"/>
            <a:t> </a:t>
          </a:r>
          <a:endParaRPr lang="en-US" dirty="0"/>
        </a:p>
      </dgm:t>
    </dgm:pt>
    <dgm:pt modelId="{4DF70878-5337-4B60-9EF0-15D2A20FCF3B}" type="parTrans" cxnId="{385A0B26-B10C-4650-9AD1-F5A92A9D1E5E}">
      <dgm:prSet/>
      <dgm:spPr/>
      <dgm:t>
        <a:bodyPr/>
        <a:lstStyle/>
        <a:p>
          <a:endParaRPr lang="en-US"/>
        </a:p>
      </dgm:t>
    </dgm:pt>
    <dgm:pt modelId="{A147AAFE-BC6F-4852-B706-8E3728E39975}" type="sibTrans" cxnId="{385A0B26-B10C-4650-9AD1-F5A92A9D1E5E}">
      <dgm:prSet/>
      <dgm:spPr/>
      <dgm:t>
        <a:bodyPr/>
        <a:lstStyle/>
        <a:p>
          <a:endParaRPr lang="en-US"/>
        </a:p>
      </dgm:t>
    </dgm:pt>
    <dgm:pt modelId="{9C173A7E-9014-4B7E-9FBC-F5814A3FBF25}">
      <dgm:prSet/>
      <dgm:spPr/>
      <dgm:t>
        <a:bodyPr/>
        <a:lstStyle/>
        <a:p>
          <a:r>
            <a:rPr lang="en-GB" b="1" dirty="0" err="1"/>
            <a:t>Medidas</a:t>
          </a:r>
          <a:r>
            <a:rPr lang="en-GB" b="1" dirty="0"/>
            <a:t> de </a:t>
          </a:r>
          <a:r>
            <a:rPr lang="en-GB" b="1" dirty="0" err="1"/>
            <a:t>cuidado</a:t>
          </a:r>
          <a:r>
            <a:rPr lang="en-GB" b="1" dirty="0"/>
            <a:t> alternativo NNA no </a:t>
          </a:r>
          <a:r>
            <a:rPr lang="en-GB" b="1" dirty="0" err="1"/>
            <a:t>acomp</a:t>
          </a:r>
          <a:r>
            <a:rPr lang="en-GB" b="1" dirty="0"/>
            <a:t>.</a:t>
          </a:r>
          <a:endParaRPr lang="en-US" dirty="0"/>
        </a:p>
      </dgm:t>
    </dgm:pt>
    <dgm:pt modelId="{FDB7C8CC-E865-45B6-8F99-61FD49108D8A}" type="parTrans" cxnId="{9CAC49A0-D6C5-41BB-8118-61B61D1258B7}">
      <dgm:prSet/>
      <dgm:spPr/>
      <dgm:t>
        <a:bodyPr/>
        <a:lstStyle/>
        <a:p>
          <a:endParaRPr lang="en-US"/>
        </a:p>
      </dgm:t>
    </dgm:pt>
    <dgm:pt modelId="{78F0E637-7B9B-48F3-9EE2-51B86F9419E7}" type="sibTrans" cxnId="{9CAC49A0-D6C5-41BB-8118-61B61D1258B7}">
      <dgm:prSet/>
      <dgm:spPr/>
      <dgm:t>
        <a:bodyPr/>
        <a:lstStyle/>
        <a:p>
          <a:endParaRPr lang="en-US"/>
        </a:p>
      </dgm:t>
    </dgm:pt>
    <dgm:pt modelId="{3ABC8C7C-A45F-44D0-B155-556B0108C064}">
      <dgm:prSet/>
      <dgm:spPr/>
      <dgm:t>
        <a:bodyPr/>
        <a:lstStyle/>
        <a:p>
          <a:r>
            <a:rPr lang="en-GB" b="1" dirty="0" err="1"/>
            <a:t>Prohibición</a:t>
          </a:r>
          <a:r>
            <a:rPr lang="en-GB" b="1" dirty="0"/>
            <a:t> de </a:t>
          </a:r>
          <a:r>
            <a:rPr lang="en-GB" b="1" dirty="0" err="1"/>
            <a:t>inadmisión</a:t>
          </a:r>
          <a:r>
            <a:rPr lang="en-GB" b="1" dirty="0"/>
            <a:t> al </a:t>
          </a:r>
          <a:r>
            <a:rPr lang="en-GB" b="1" dirty="0" err="1"/>
            <a:t>territorio</a:t>
          </a:r>
          <a:endParaRPr lang="en-US" dirty="0"/>
        </a:p>
      </dgm:t>
    </dgm:pt>
    <dgm:pt modelId="{048FC961-CA23-487B-8550-77E1CE2D7B1A}" type="parTrans" cxnId="{F4ED53C1-22B9-4816-9C50-202FA1B6B730}">
      <dgm:prSet/>
      <dgm:spPr/>
      <dgm:t>
        <a:bodyPr/>
        <a:lstStyle/>
        <a:p>
          <a:endParaRPr lang="en-US"/>
        </a:p>
      </dgm:t>
    </dgm:pt>
    <dgm:pt modelId="{2ABFB6C4-3BF9-4037-AAA0-D6DBBDBC6C59}" type="sibTrans" cxnId="{F4ED53C1-22B9-4816-9C50-202FA1B6B730}">
      <dgm:prSet/>
      <dgm:spPr/>
      <dgm:t>
        <a:bodyPr/>
        <a:lstStyle/>
        <a:p>
          <a:endParaRPr lang="en-US"/>
        </a:p>
      </dgm:t>
    </dgm:pt>
    <dgm:pt modelId="{CC8E4171-F1CD-47E0-92C1-3026FACC6B11}">
      <dgm:prSet/>
      <dgm:spPr/>
      <dgm:t>
        <a:bodyPr/>
        <a:lstStyle/>
        <a:p>
          <a:r>
            <a:rPr lang="en-GB" b="1" dirty="0" err="1"/>
            <a:t>Garantías</a:t>
          </a:r>
          <a:r>
            <a:rPr lang="en-GB" b="1" dirty="0"/>
            <a:t> </a:t>
          </a:r>
          <a:r>
            <a:rPr lang="en-GB" b="1" dirty="0" err="1"/>
            <a:t>Procedimientos</a:t>
          </a:r>
          <a:r>
            <a:rPr lang="en-GB" b="1" dirty="0"/>
            <a:t>  </a:t>
          </a:r>
          <a:r>
            <a:rPr lang="en-GB" b="1" dirty="0" err="1"/>
            <a:t>sensibles</a:t>
          </a:r>
          <a:r>
            <a:rPr lang="en-GB" b="1" dirty="0"/>
            <a:t> a NNA</a:t>
          </a:r>
          <a:endParaRPr lang="en-US" dirty="0"/>
        </a:p>
      </dgm:t>
    </dgm:pt>
    <dgm:pt modelId="{6468C3FC-A144-4AB0-86CC-16ADC9CF4C90}" type="parTrans" cxnId="{0FAC9FB4-9315-461D-9A33-F19BB5C6EC95}">
      <dgm:prSet/>
      <dgm:spPr/>
      <dgm:t>
        <a:bodyPr/>
        <a:lstStyle/>
        <a:p>
          <a:endParaRPr lang="en-US"/>
        </a:p>
      </dgm:t>
    </dgm:pt>
    <dgm:pt modelId="{A231C52B-27E0-4CB4-A623-CC85922ADD04}" type="sibTrans" cxnId="{0FAC9FB4-9315-461D-9A33-F19BB5C6EC95}">
      <dgm:prSet/>
      <dgm:spPr/>
      <dgm:t>
        <a:bodyPr/>
        <a:lstStyle/>
        <a:p>
          <a:endParaRPr lang="en-US"/>
        </a:p>
      </dgm:t>
    </dgm:pt>
    <dgm:pt modelId="{4B751877-6D32-4B23-B511-2CCC64B17294}">
      <dgm:prSet/>
      <dgm:spPr/>
      <dgm:t>
        <a:bodyPr/>
        <a:lstStyle/>
        <a:p>
          <a:r>
            <a:rPr lang="en-GB" b="1" dirty="0" err="1"/>
            <a:t>Evaluación</a:t>
          </a:r>
          <a:r>
            <a:rPr lang="en-GB" b="1" dirty="0"/>
            <a:t> ISN. </a:t>
          </a:r>
          <a:r>
            <a:rPr lang="en-GB" b="1" dirty="0" err="1"/>
            <a:t>Soluciones</a:t>
          </a:r>
          <a:r>
            <a:rPr lang="en-GB" b="1" dirty="0"/>
            <a:t> </a:t>
          </a:r>
          <a:r>
            <a:rPr lang="en-GB" b="1" dirty="0" err="1"/>
            <a:t>duraderas</a:t>
          </a:r>
          <a:endParaRPr lang="en-US" dirty="0"/>
        </a:p>
      </dgm:t>
    </dgm:pt>
    <dgm:pt modelId="{8CDAE860-68C5-43E2-AEC5-45CBDD4063E9}" type="parTrans" cxnId="{7F4359A3-5D0F-41BB-ABA0-8198A9297AF6}">
      <dgm:prSet/>
      <dgm:spPr/>
      <dgm:t>
        <a:bodyPr/>
        <a:lstStyle/>
        <a:p>
          <a:endParaRPr lang="en-US"/>
        </a:p>
      </dgm:t>
    </dgm:pt>
    <dgm:pt modelId="{50B31AED-2546-4F5D-B653-E1B713F7AECC}" type="sibTrans" cxnId="{7F4359A3-5D0F-41BB-ABA0-8198A9297AF6}">
      <dgm:prSet/>
      <dgm:spPr/>
      <dgm:t>
        <a:bodyPr/>
        <a:lstStyle/>
        <a:p>
          <a:endParaRPr lang="en-US"/>
        </a:p>
      </dgm:t>
    </dgm:pt>
    <dgm:pt modelId="{67D9A0E4-358E-46CD-966A-B3C14F706024}">
      <dgm:prSet/>
      <dgm:spPr/>
      <dgm:t>
        <a:bodyPr/>
        <a:lstStyle/>
        <a:p>
          <a:r>
            <a:rPr lang="en-GB" b="1" dirty="0"/>
            <a:t>No </a:t>
          </a:r>
          <a:r>
            <a:rPr lang="en-GB" b="1" dirty="0" err="1"/>
            <a:t>discriminación</a:t>
          </a:r>
          <a:r>
            <a:rPr lang="en-GB" b="1" dirty="0"/>
            <a:t>,  </a:t>
          </a:r>
          <a:r>
            <a:rPr lang="en-GB" b="1" dirty="0" err="1"/>
            <a:t>enfoque</a:t>
          </a:r>
          <a:r>
            <a:rPr lang="en-GB" b="1" dirty="0"/>
            <a:t> de </a:t>
          </a:r>
          <a:r>
            <a:rPr lang="en-GB" b="1" dirty="0" err="1"/>
            <a:t>género</a:t>
          </a:r>
          <a:r>
            <a:rPr lang="en-GB" b="1" dirty="0"/>
            <a:t> e </a:t>
          </a:r>
          <a:r>
            <a:rPr lang="en-GB" b="1" dirty="0" err="1"/>
            <a:t>interseccional</a:t>
          </a:r>
          <a:endParaRPr lang="en-US" dirty="0"/>
        </a:p>
      </dgm:t>
    </dgm:pt>
    <dgm:pt modelId="{E101618F-37B3-4193-85C5-0887C98D949D}" type="parTrans" cxnId="{BC18B196-392D-4DE7-95B6-7C39B61CDED5}">
      <dgm:prSet/>
      <dgm:spPr/>
      <dgm:t>
        <a:bodyPr/>
        <a:lstStyle/>
        <a:p>
          <a:endParaRPr lang="en-US"/>
        </a:p>
      </dgm:t>
    </dgm:pt>
    <dgm:pt modelId="{1B4DFB5C-F092-4260-A790-6914DFC91B86}" type="sibTrans" cxnId="{BC18B196-392D-4DE7-95B6-7C39B61CDED5}">
      <dgm:prSet/>
      <dgm:spPr/>
      <dgm:t>
        <a:bodyPr/>
        <a:lstStyle/>
        <a:p>
          <a:endParaRPr lang="en-US"/>
        </a:p>
      </dgm:t>
    </dgm:pt>
    <dgm:pt modelId="{D3393D02-D1E7-4457-B656-BE87DA85AAB8}">
      <dgm:prSet/>
      <dgm:spPr/>
      <dgm:t>
        <a:bodyPr/>
        <a:lstStyle/>
        <a:p>
          <a:r>
            <a:rPr lang="es-AR" b="1" dirty="0"/>
            <a:t>Facilitar el derecho a la reunificación familiar</a:t>
          </a:r>
        </a:p>
      </dgm:t>
    </dgm:pt>
    <dgm:pt modelId="{0CA93D21-E4FF-46B8-863C-9B56FD7C3187}" type="parTrans" cxnId="{62E48D16-C1B8-4F9E-A207-884C216619F6}">
      <dgm:prSet/>
      <dgm:spPr/>
      <dgm:t>
        <a:bodyPr/>
        <a:lstStyle/>
        <a:p>
          <a:endParaRPr lang="es-AR"/>
        </a:p>
      </dgm:t>
    </dgm:pt>
    <dgm:pt modelId="{6AEE6B05-0A14-45F1-B0C6-FC90CF36DD7A}" type="sibTrans" cxnId="{62E48D16-C1B8-4F9E-A207-884C216619F6}">
      <dgm:prSet/>
      <dgm:spPr/>
      <dgm:t>
        <a:bodyPr/>
        <a:lstStyle/>
        <a:p>
          <a:endParaRPr lang="es-AR"/>
        </a:p>
      </dgm:t>
    </dgm:pt>
    <dgm:pt modelId="{4E4CD4E1-2762-41D4-9AD1-967FD8F7F63F}">
      <dgm:prSet/>
      <dgm:spPr/>
      <dgm:t>
        <a:bodyPr/>
        <a:lstStyle/>
        <a:p>
          <a:r>
            <a:rPr lang="es-ES" b="1" dirty="0"/>
            <a:t>No devolución. Retorno solamente x ISN</a:t>
          </a:r>
          <a:endParaRPr lang="es-AR" b="1" dirty="0"/>
        </a:p>
      </dgm:t>
    </dgm:pt>
    <dgm:pt modelId="{39701E18-7983-42BB-832D-9CF31692E00F}" type="sibTrans" cxnId="{86F2A117-A2F4-49A3-90A6-5CEA797A5EC8}">
      <dgm:prSet/>
      <dgm:spPr/>
      <dgm:t>
        <a:bodyPr/>
        <a:lstStyle/>
        <a:p>
          <a:endParaRPr lang="es-AR"/>
        </a:p>
      </dgm:t>
    </dgm:pt>
    <dgm:pt modelId="{30AC4A4C-DD04-4B0F-87A2-ED4BE5D12B23}" type="parTrans" cxnId="{86F2A117-A2F4-49A3-90A6-5CEA797A5EC8}">
      <dgm:prSet/>
      <dgm:spPr/>
      <dgm:t>
        <a:bodyPr/>
        <a:lstStyle/>
        <a:p>
          <a:endParaRPr lang="es-AR"/>
        </a:p>
      </dgm:t>
    </dgm:pt>
    <dgm:pt modelId="{C6AF4085-DD21-4B30-B1E0-582DAB805D60}">
      <dgm:prSet/>
      <dgm:spPr/>
      <dgm:t>
        <a:bodyPr/>
        <a:lstStyle/>
        <a:p>
          <a:r>
            <a:rPr lang="es-AR" b="1" dirty="0"/>
            <a:t>Acceso a DESC en igualdad de condiciones</a:t>
          </a:r>
        </a:p>
      </dgm:t>
    </dgm:pt>
    <dgm:pt modelId="{C943AE38-E0BC-43FC-8030-E078F66FB689}" type="parTrans" cxnId="{2E9BB1B3-A9A6-4A73-B261-D5B4AA8AD903}">
      <dgm:prSet/>
      <dgm:spPr/>
      <dgm:t>
        <a:bodyPr/>
        <a:lstStyle/>
        <a:p>
          <a:endParaRPr lang="es-AR"/>
        </a:p>
      </dgm:t>
    </dgm:pt>
    <dgm:pt modelId="{0E7CAEF1-BCEA-4507-AC0A-590249B36C1A}" type="sibTrans" cxnId="{2E9BB1B3-A9A6-4A73-B261-D5B4AA8AD903}">
      <dgm:prSet/>
      <dgm:spPr/>
      <dgm:t>
        <a:bodyPr/>
        <a:lstStyle/>
        <a:p>
          <a:endParaRPr lang="es-AR"/>
        </a:p>
      </dgm:t>
    </dgm:pt>
    <dgm:pt modelId="{1F6FC5BC-7108-45BA-9B74-FED7F583767F}">
      <dgm:prSet/>
      <dgm:spPr/>
      <dgm:t>
        <a:bodyPr/>
        <a:lstStyle/>
        <a:p>
          <a:r>
            <a:rPr lang="es-ES" b="1" dirty="0"/>
            <a:t>Garantizar el derecho al desarrollo humano</a:t>
          </a:r>
          <a:endParaRPr lang="es-AR" b="1" dirty="0"/>
        </a:p>
      </dgm:t>
    </dgm:pt>
    <dgm:pt modelId="{69F342EE-1A24-46FC-84A8-A274A7AA4E4E}" type="parTrans" cxnId="{68EAB3DB-5F4F-4F90-BE45-B158D91806F1}">
      <dgm:prSet/>
      <dgm:spPr/>
      <dgm:t>
        <a:bodyPr/>
        <a:lstStyle/>
        <a:p>
          <a:endParaRPr lang="es-AR"/>
        </a:p>
      </dgm:t>
    </dgm:pt>
    <dgm:pt modelId="{58118027-23C0-494A-AE48-57140D9AA052}" type="sibTrans" cxnId="{68EAB3DB-5F4F-4F90-BE45-B158D91806F1}">
      <dgm:prSet/>
      <dgm:spPr/>
      <dgm:t>
        <a:bodyPr/>
        <a:lstStyle/>
        <a:p>
          <a:endParaRPr lang="es-AR"/>
        </a:p>
      </dgm:t>
    </dgm:pt>
    <dgm:pt modelId="{47F39774-D913-4729-859C-538780C9676B}">
      <dgm:prSet/>
      <dgm:spPr/>
      <dgm:t>
        <a:bodyPr/>
        <a:lstStyle/>
        <a:p>
          <a:r>
            <a:rPr lang="es-ES" b="1" dirty="0"/>
            <a:t>Protección de NNA contra  violencia y explotación</a:t>
          </a:r>
          <a:endParaRPr lang="es-AR" b="1" dirty="0"/>
        </a:p>
      </dgm:t>
    </dgm:pt>
    <dgm:pt modelId="{8FB95E11-FADF-4562-B066-B30D988D9BA1}" type="parTrans" cxnId="{6D37B506-923A-4D89-8161-865A44EF04FD}">
      <dgm:prSet/>
      <dgm:spPr/>
      <dgm:t>
        <a:bodyPr/>
        <a:lstStyle/>
        <a:p>
          <a:endParaRPr lang="es-AR"/>
        </a:p>
      </dgm:t>
    </dgm:pt>
    <dgm:pt modelId="{B6792D3A-6C6F-4F7A-AE60-BAAF26B0571C}" type="sibTrans" cxnId="{6D37B506-923A-4D89-8161-865A44EF04FD}">
      <dgm:prSet/>
      <dgm:spPr/>
      <dgm:t>
        <a:bodyPr/>
        <a:lstStyle/>
        <a:p>
          <a:endParaRPr lang="es-AR"/>
        </a:p>
      </dgm:t>
    </dgm:pt>
    <dgm:pt modelId="{DB88EF8D-0DC6-40F2-A3A9-60906721DDC8}" type="pres">
      <dgm:prSet presAssocID="{8082EED5-8556-42EC-ACB3-556C1556531E}" presName="diagram" presStyleCnt="0">
        <dgm:presLayoutVars>
          <dgm:dir/>
          <dgm:resizeHandles val="exact"/>
        </dgm:presLayoutVars>
      </dgm:prSet>
      <dgm:spPr/>
    </dgm:pt>
    <dgm:pt modelId="{D85E9E5B-CC2F-4C05-A43C-D3F612468763}" type="pres">
      <dgm:prSet presAssocID="{FE1A4198-F8D0-48B8-ADEF-931D6E471849}" presName="node" presStyleLbl="node1" presStyleIdx="0" presStyleCnt="15">
        <dgm:presLayoutVars>
          <dgm:bulletEnabled val="1"/>
        </dgm:presLayoutVars>
      </dgm:prSet>
      <dgm:spPr/>
    </dgm:pt>
    <dgm:pt modelId="{1A1943CE-5CF7-4362-ACC4-B07421D87209}" type="pres">
      <dgm:prSet presAssocID="{DDBCD497-2CAE-4C83-8731-322AC09D6346}" presName="sibTrans" presStyleCnt="0"/>
      <dgm:spPr/>
    </dgm:pt>
    <dgm:pt modelId="{F6FEB059-8436-449F-8128-0A551AADA1CE}" type="pres">
      <dgm:prSet presAssocID="{E7F12805-ED0E-4D90-8E31-F4356600C97A}" presName="node" presStyleLbl="node1" presStyleIdx="1" presStyleCnt="15">
        <dgm:presLayoutVars>
          <dgm:bulletEnabled val="1"/>
        </dgm:presLayoutVars>
      </dgm:prSet>
      <dgm:spPr/>
    </dgm:pt>
    <dgm:pt modelId="{54E59D10-EFCA-45BA-BB6C-B4B5848D1EDC}" type="pres">
      <dgm:prSet presAssocID="{ECAF77FF-7A62-4792-AECE-CDF41917B29F}" presName="sibTrans" presStyleCnt="0"/>
      <dgm:spPr/>
    </dgm:pt>
    <dgm:pt modelId="{9C2FCEE3-7B89-407F-8ED9-1F27A06D3A87}" type="pres">
      <dgm:prSet presAssocID="{58D90FE2-FB64-4C3D-A76C-F57EE44B9CB4}" presName="node" presStyleLbl="node1" presStyleIdx="2" presStyleCnt="15">
        <dgm:presLayoutVars>
          <dgm:bulletEnabled val="1"/>
        </dgm:presLayoutVars>
      </dgm:prSet>
      <dgm:spPr/>
    </dgm:pt>
    <dgm:pt modelId="{25C4EB3B-4F03-4716-90A0-C59C89439F4B}" type="pres">
      <dgm:prSet presAssocID="{E2A1D5BD-4260-40DB-BAE1-72BBE7A664A4}" presName="sibTrans" presStyleCnt="0"/>
      <dgm:spPr/>
    </dgm:pt>
    <dgm:pt modelId="{B361B5AA-0C6C-4CA7-B914-99DB010AA879}" type="pres">
      <dgm:prSet presAssocID="{CE96C27A-C478-48D6-AFCC-92DAD20DC5C1}" presName="node" presStyleLbl="node1" presStyleIdx="3" presStyleCnt="15">
        <dgm:presLayoutVars>
          <dgm:bulletEnabled val="1"/>
        </dgm:presLayoutVars>
      </dgm:prSet>
      <dgm:spPr/>
    </dgm:pt>
    <dgm:pt modelId="{A0A6E74A-0B61-4D5A-B8F1-8DA72BE9E666}" type="pres">
      <dgm:prSet presAssocID="{3ED33E64-68EE-4799-9601-F77F42FD2B24}" presName="sibTrans" presStyleCnt="0"/>
      <dgm:spPr/>
    </dgm:pt>
    <dgm:pt modelId="{5B52E968-250C-4F3C-8286-02974A3DEC38}" type="pres">
      <dgm:prSet presAssocID="{99612B7B-2B04-4275-B643-31C51E87B7AB}" presName="node" presStyleLbl="node1" presStyleIdx="4" presStyleCnt="15">
        <dgm:presLayoutVars>
          <dgm:bulletEnabled val="1"/>
        </dgm:presLayoutVars>
      </dgm:prSet>
      <dgm:spPr/>
    </dgm:pt>
    <dgm:pt modelId="{21B1CB30-BBA1-4BB3-B363-19B9C31FB366}" type="pres">
      <dgm:prSet presAssocID="{A147AAFE-BC6F-4852-B706-8E3728E39975}" presName="sibTrans" presStyleCnt="0"/>
      <dgm:spPr/>
    </dgm:pt>
    <dgm:pt modelId="{F11963B6-4201-413F-A329-E4CF8C7CD710}" type="pres">
      <dgm:prSet presAssocID="{9C173A7E-9014-4B7E-9FBC-F5814A3FBF25}" presName="node" presStyleLbl="node1" presStyleIdx="5" presStyleCnt="15">
        <dgm:presLayoutVars>
          <dgm:bulletEnabled val="1"/>
        </dgm:presLayoutVars>
      </dgm:prSet>
      <dgm:spPr/>
    </dgm:pt>
    <dgm:pt modelId="{B8709B5F-5EE0-4AE7-B05D-8DA5468D2E1C}" type="pres">
      <dgm:prSet presAssocID="{78F0E637-7B9B-48F3-9EE2-51B86F9419E7}" presName="sibTrans" presStyleCnt="0"/>
      <dgm:spPr/>
    </dgm:pt>
    <dgm:pt modelId="{1D3D850D-DE1F-4495-A73C-13FC43E507CD}" type="pres">
      <dgm:prSet presAssocID="{3ABC8C7C-A45F-44D0-B155-556B0108C064}" presName="node" presStyleLbl="node1" presStyleIdx="6" presStyleCnt="15">
        <dgm:presLayoutVars>
          <dgm:bulletEnabled val="1"/>
        </dgm:presLayoutVars>
      </dgm:prSet>
      <dgm:spPr/>
    </dgm:pt>
    <dgm:pt modelId="{BB1DB105-F712-4CFB-9AB9-2B7C6EF08A77}" type="pres">
      <dgm:prSet presAssocID="{2ABFB6C4-3BF9-4037-AAA0-D6DBBDBC6C59}" presName="sibTrans" presStyleCnt="0"/>
      <dgm:spPr/>
    </dgm:pt>
    <dgm:pt modelId="{66F57683-DAAC-477A-8083-91786EE4591E}" type="pres">
      <dgm:prSet presAssocID="{CC8E4171-F1CD-47E0-92C1-3026FACC6B11}" presName="node" presStyleLbl="node1" presStyleIdx="7" presStyleCnt="15">
        <dgm:presLayoutVars>
          <dgm:bulletEnabled val="1"/>
        </dgm:presLayoutVars>
      </dgm:prSet>
      <dgm:spPr/>
    </dgm:pt>
    <dgm:pt modelId="{C2127350-97C9-47D2-A4ED-D34A3BB21BF7}" type="pres">
      <dgm:prSet presAssocID="{A231C52B-27E0-4CB4-A623-CC85922ADD04}" presName="sibTrans" presStyleCnt="0"/>
      <dgm:spPr/>
    </dgm:pt>
    <dgm:pt modelId="{96037C3D-3E8E-4F99-8E5C-68FE3DE130AF}" type="pres">
      <dgm:prSet presAssocID="{4B751877-6D32-4B23-B511-2CCC64B17294}" presName="node" presStyleLbl="node1" presStyleIdx="8" presStyleCnt="15">
        <dgm:presLayoutVars>
          <dgm:bulletEnabled val="1"/>
        </dgm:presLayoutVars>
      </dgm:prSet>
      <dgm:spPr/>
    </dgm:pt>
    <dgm:pt modelId="{6EF5A75E-AF16-4E82-9E84-1C4AB269FD6D}" type="pres">
      <dgm:prSet presAssocID="{50B31AED-2546-4F5D-B653-E1B713F7AECC}" presName="sibTrans" presStyleCnt="0"/>
      <dgm:spPr/>
    </dgm:pt>
    <dgm:pt modelId="{D4211A88-C742-46A1-98AF-E344E47442B3}" type="pres">
      <dgm:prSet presAssocID="{67D9A0E4-358E-46CD-966A-B3C14F706024}" presName="node" presStyleLbl="node1" presStyleIdx="9" presStyleCnt="15">
        <dgm:presLayoutVars>
          <dgm:bulletEnabled val="1"/>
        </dgm:presLayoutVars>
      </dgm:prSet>
      <dgm:spPr/>
    </dgm:pt>
    <dgm:pt modelId="{747BE89A-1341-4E05-97CC-1BA5B34E8160}" type="pres">
      <dgm:prSet presAssocID="{1B4DFB5C-F092-4260-A790-6914DFC91B86}" presName="sibTrans" presStyleCnt="0"/>
      <dgm:spPr/>
    </dgm:pt>
    <dgm:pt modelId="{826EBA09-E64B-449A-A61E-7B54A22F9BCB}" type="pres">
      <dgm:prSet presAssocID="{D3393D02-D1E7-4457-B656-BE87DA85AAB8}" presName="node" presStyleLbl="node1" presStyleIdx="10" presStyleCnt="15">
        <dgm:presLayoutVars>
          <dgm:bulletEnabled val="1"/>
        </dgm:presLayoutVars>
      </dgm:prSet>
      <dgm:spPr/>
    </dgm:pt>
    <dgm:pt modelId="{45B8B7F8-0BBA-4D65-BB42-A2620CCB2BCE}" type="pres">
      <dgm:prSet presAssocID="{6AEE6B05-0A14-45F1-B0C6-FC90CF36DD7A}" presName="sibTrans" presStyleCnt="0"/>
      <dgm:spPr/>
    </dgm:pt>
    <dgm:pt modelId="{707877BC-9599-4CA5-ADA3-811BB2126627}" type="pres">
      <dgm:prSet presAssocID="{4E4CD4E1-2762-41D4-9AD1-967FD8F7F63F}" presName="node" presStyleLbl="node1" presStyleIdx="11" presStyleCnt="15">
        <dgm:presLayoutVars>
          <dgm:bulletEnabled val="1"/>
        </dgm:presLayoutVars>
      </dgm:prSet>
      <dgm:spPr/>
    </dgm:pt>
    <dgm:pt modelId="{083085EF-988C-43C2-A8AE-07A8C0B2D056}" type="pres">
      <dgm:prSet presAssocID="{39701E18-7983-42BB-832D-9CF31692E00F}" presName="sibTrans" presStyleCnt="0"/>
      <dgm:spPr/>
    </dgm:pt>
    <dgm:pt modelId="{7D84A6E8-D7C0-4595-937F-23A2C04F2452}" type="pres">
      <dgm:prSet presAssocID="{C6AF4085-DD21-4B30-B1E0-582DAB805D60}" presName="node" presStyleLbl="node1" presStyleIdx="12" presStyleCnt="15">
        <dgm:presLayoutVars>
          <dgm:bulletEnabled val="1"/>
        </dgm:presLayoutVars>
      </dgm:prSet>
      <dgm:spPr/>
    </dgm:pt>
    <dgm:pt modelId="{52A44911-4D29-4C5F-B8FF-7ADC2B782C48}" type="pres">
      <dgm:prSet presAssocID="{0E7CAEF1-BCEA-4507-AC0A-590249B36C1A}" presName="sibTrans" presStyleCnt="0"/>
      <dgm:spPr/>
    </dgm:pt>
    <dgm:pt modelId="{CA68EA9E-3484-4205-91B2-5BC801D982F4}" type="pres">
      <dgm:prSet presAssocID="{1F6FC5BC-7108-45BA-9B74-FED7F583767F}" presName="node" presStyleLbl="node1" presStyleIdx="13" presStyleCnt="15">
        <dgm:presLayoutVars>
          <dgm:bulletEnabled val="1"/>
        </dgm:presLayoutVars>
      </dgm:prSet>
      <dgm:spPr/>
    </dgm:pt>
    <dgm:pt modelId="{646633B3-5F90-4580-AFB2-D4BD9FAE6242}" type="pres">
      <dgm:prSet presAssocID="{58118027-23C0-494A-AE48-57140D9AA052}" presName="sibTrans" presStyleCnt="0"/>
      <dgm:spPr/>
    </dgm:pt>
    <dgm:pt modelId="{AE3C4DAE-3B20-4F4F-A6C9-BD0E190082EE}" type="pres">
      <dgm:prSet presAssocID="{47F39774-D913-4729-859C-538780C9676B}" presName="node" presStyleLbl="node1" presStyleIdx="14" presStyleCnt="15">
        <dgm:presLayoutVars>
          <dgm:bulletEnabled val="1"/>
        </dgm:presLayoutVars>
      </dgm:prSet>
      <dgm:spPr/>
    </dgm:pt>
  </dgm:ptLst>
  <dgm:cxnLst>
    <dgm:cxn modelId="{41A39803-2A44-4A9E-99AE-BA1FAD4E3441}" srcId="{8082EED5-8556-42EC-ACB3-556C1556531E}" destId="{CE96C27A-C478-48D6-AFCC-92DAD20DC5C1}" srcOrd="3" destOrd="0" parTransId="{EF269580-BEE1-4F92-B28E-2937B7D876D6}" sibTransId="{3ED33E64-68EE-4799-9601-F77F42FD2B24}"/>
    <dgm:cxn modelId="{6D37B506-923A-4D89-8161-865A44EF04FD}" srcId="{8082EED5-8556-42EC-ACB3-556C1556531E}" destId="{47F39774-D913-4729-859C-538780C9676B}" srcOrd="14" destOrd="0" parTransId="{8FB95E11-FADF-4562-B066-B30D988D9BA1}" sibTransId="{B6792D3A-6C6F-4F7A-AE60-BAAF26B0571C}"/>
    <dgm:cxn modelId="{5A52A50E-33A3-4007-9943-1B13F09B2D15}" type="presOf" srcId="{4B751877-6D32-4B23-B511-2CCC64B17294}" destId="{96037C3D-3E8E-4F99-8E5C-68FE3DE130AF}" srcOrd="0" destOrd="0" presId="urn:microsoft.com/office/officeart/2005/8/layout/default"/>
    <dgm:cxn modelId="{62E48D16-C1B8-4F9E-A207-884C216619F6}" srcId="{8082EED5-8556-42EC-ACB3-556C1556531E}" destId="{D3393D02-D1E7-4457-B656-BE87DA85AAB8}" srcOrd="10" destOrd="0" parTransId="{0CA93D21-E4FF-46B8-863C-9B56FD7C3187}" sibTransId="{6AEE6B05-0A14-45F1-B0C6-FC90CF36DD7A}"/>
    <dgm:cxn modelId="{86F2A117-A2F4-49A3-90A6-5CEA797A5EC8}" srcId="{8082EED5-8556-42EC-ACB3-556C1556531E}" destId="{4E4CD4E1-2762-41D4-9AD1-967FD8F7F63F}" srcOrd="11" destOrd="0" parTransId="{30AC4A4C-DD04-4B0F-87A2-ED4BE5D12B23}" sibTransId="{39701E18-7983-42BB-832D-9CF31692E00F}"/>
    <dgm:cxn modelId="{385A0B26-B10C-4650-9AD1-F5A92A9D1E5E}" srcId="{8082EED5-8556-42EC-ACB3-556C1556531E}" destId="{99612B7B-2B04-4275-B643-31C51E87B7AB}" srcOrd="4" destOrd="0" parTransId="{4DF70878-5337-4B60-9EF0-15D2A20FCF3B}" sibTransId="{A147AAFE-BC6F-4852-B706-8E3728E39975}"/>
    <dgm:cxn modelId="{B1C65F31-99FB-4A4E-9B97-02C1D7B46422}" srcId="{8082EED5-8556-42EC-ACB3-556C1556531E}" destId="{E7F12805-ED0E-4D90-8E31-F4356600C97A}" srcOrd="1" destOrd="0" parTransId="{D134E8A6-9501-491E-9E23-47AB92DDB5E2}" sibTransId="{ECAF77FF-7A62-4792-AECE-CDF41917B29F}"/>
    <dgm:cxn modelId="{6624973B-07BA-4F9F-BA9B-9DF4389E0D1F}" type="presOf" srcId="{C6AF4085-DD21-4B30-B1E0-582DAB805D60}" destId="{7D84A6E8-D7C0-4595-937F-23A2C04F2452}" srcOrd="0" destOrd="0" presId="urn:microsoft.com/office/officeart/2005/8/layout/default"/>
    <dgm:cxn modelId="{CEDF1B3D-305C-48FE-B396-696DB96BEC4C}" type="presOf" srcId="{3ABC8C7C-A45F-44D0-B155-556B0108C064}" destId="{1D3D850D-DE1F-4495-A73C-13FC43E507CD}" srcOrd="0" destOrd="0" presId="urn:microsoft.com/office/officeart/2005/8/layout/default"/>
    <dgm:cxn modelId="{8620EB67-488C-495F-B3E7-82599D1671AB}" srcId="{8082EED5-8556-42EC-ACB3-556C1556531E}" destId="{FE1A4198-F8D0-48B8-ADEF-931D6E471849}" srcOrd="0" destOrd="0" parTransId="{607A3463-C1BD-44AD-89A4-A7D9DEEFD1BB}" sibTransId="{DDBCD497-2CAE-4C83-8731-322AC09D6346}"/>
    <dgm:cxn modelId="{77D5A46E-9175-418F-97DF-40835EC23BCE}" srcId="{8082EED5-8556-42EC-ACB3-556C1556531E}" destId="{58D90FE2-FB64-4C3D-A76C-F57EE44B9CB4}" srcOrd="2" destOrd="0" parTransId="{23CCB850-7DC7-4145-A938-C6E0AB24FC39}" sibTransId="{E2A1D5BD-4260-40DB-BAE1-72BBE7A664A4}"/>
    <dgm:cxn modelId="{9FDCCF56-0BE6-499B-B5B6-3F54603E8F5A}" type="presOf" srcId="{58D90FE2-FB64-4C3D-A76C-F57EE44B9CB4}" destId="{9C2FCEE3-7B89-407F-8ED9-1F27A06D3A87}" srcOrd="0" destOrd="0" presId="urn:microsoft.com/office/officeart/2005/8/layout/default"/>
    <dgm:cxn modelId="{BDA0B691-0D08-43C0-800B-E882CF956CC6}" type="presOf" srcId="{47F39774-D913-4729-859C-538780C9676B}" destId="{AE3C4DAE-3B20-4F4F-A6C9-BD0E190082EE}" srcOrd="0" destOrd="0" presId="urn:microsoft.com/office/officeart/2005/8/layout/default"/>
    <dgm:cxn modelId="{BC18B196-392D-4DE7-95B6-7C39B61CDED5}" srcId="{8082EED5-8556-42EC-ACB3-556C1556531E}" destId="{67D9A0E4-358E-46CD-966A-B3C14F706024}" srcOrd="9" destOrd="0" parTransId="{E101618F-37B3-4193-85C5-0887C98D949D}" sibTransId="{1B4DFB5C-F092-4260-A790-6914DFC91B86}"/>
    <dgm:cxn modelId="{9CAC49A0-D6C5-41BB-8118-61B61D1258B7}" srcId="{8082EED5-8556-42EC-ACB3-556C1556531E}" destId="{9C173A7E-9014-4B7E-9FBC-F5814A3FBF25}" srcOrd="5" destOrd="0" parTransId="{FDB7C8CC-E865-45B6-8F99-61FD49108D8A}" sibTransId="{78F0E637-7B9B-48F3-9EE2-51B86F9419E7}"/>
    <dgm:cxn modelId="{7F4359A3-5D0F-41BB-ABA0-8198A9297AF6}" srcId="{8082EED5-8556-42EC-ACB3-556C1556531E}" destId="{4B751877-6D32-4B23-B511-2CCC64B17294}" srcOrd="8" destOrd="0" parTransId="{8CDAE860-68C5-43E2-AEC5-45CBDD4063E9}" sibTransId="{50B31AED-2546-4F5D-B653-E1B713F7AECC}"/>
    <dgm:cxn modelId="{2E9BB1B3-A9A6-4A73-B261-D5B4AA8AD903}" srcId="{8082EED5-8556-42EC-ACB3-556C1556531E}" destId="{C6AF4085-DD21-4B30-B1E0-582DAB805D60}" srcOrd="12" destOrd="0" parTransId="{C943AE38-E0BC-43FC-8030-E078F66FB689}" sibTransId="{0E7CAEF1-BCEA-4507-AC0A-590249B36C1A}"/>
    <dgm:cxn modelId="{0FAC9FB4-9315-461D-9A33-F19BB5C6EC95}" srcId="{8082EED5-8556-42EC-ACB3-556C1556531E}" destId="{CC8E4171-F1CD-47E0-92C1-3026FACC6B11}" srcOrd="7" destOrd="0" parTransId="{6468C3FC-A144-4AB0-86CC-16ADC9CF4C90}" sibTransId="{A231C52B-27E0-4CB4-A623-CC85922ADD04}"/>
    <dgm:cxn modelId="{F2C25FB8-1649-4CB4-BAD0-6D8FAF07F910}" type="presOf" srcId="{67D9A0E4-358E-46CD-966A-B3C14F706024}" destId="{D4211A88-C742-46A1-98AF-E344E47442B3}" srcOrd="0" destOrd="0" presId="urn:microsoft.com/office/officeart/2005/8/layout/default"/>
    <dgm:cxn modelId="{F4ED53C1-22B9-4816-9C50-202FA1B6B730}" srcId="{8082EED5-8556-42EC-ACB3-556C1556531E}" destId="{3ABC8C7C-A45F-44D0-B155-556B0108C064}" srcOrd="6" destOrd="0" parTransId="{048FC961-CA23-487B-8550-77E1CE2D7B1A}" sibTransId="{2ABFB6C4-3BF9-4037-AAA0-D6DBBDBC6C59}"/>
    <dgm:cxn modelId="{BD9A84C4-2CA3-42E1-809F-80273E5523E6}" type="presOf" srcId="{D3393D02-D1E7-4457-B656-BE87DA85AAB8}" destId="{826EBA09-E64B-449A-A61E-7B54A22F9BCB}" srcOrd="0" destOrd="0" presId="urn:microsoft.com/office/officeart/2005/8/layout/default"/>
    <dgm:cxn modelId="{B283AFC6-4E19-449F-BB9B-F39B99C3EFB2}" type="presOf" srcId="{1F6FC5BC-7108-45BA-9B74-FED7F583767F}" destId="{CA68EA9E-3484-4205-91B2-5BC801D982F4}" srcOrd="0" destOrd="0" presId="urn:microsoft.com/office/officeart/2005/8/layout/default"/>
    <dgm:cxn modelId="{2E2FD5CE-FCFA-40EF-B3E4-59C62E300129}" type="presOf" srcId="{99612B7B-2B04-4275-B643-31C51E87B7AB}" destId="{5B52E968-250C-4F3C-8286-02974A3DEC38}" srcOrd="0" destOrd="0" presId="urn:microsoft.com/office/officeart/2005/8/layout/default"/>
    <dgm:cxn modelId="{DADC8DCF-9440-4573-ADE2-A1BC7E539A8B}" type="presOf" srcId="{CC8E4171-F1CD-47E0-92C1-3026FACC6B11}" destId="{66F57683-DAAC-477A-8083-91786EE4591E}" srcOrd="0" destOrd="0" presId="urn:microsoft.com/office/officeart/2005/8/layout/default"/>
    <dgm:cxn modelId="{B536B7D7-8025-4CCB-B3BF-344BA679B37D}" type="presOf" srcId="{4E4CD4E1-2762-41D4-9AD1-967FD8F7F63F}" destId="{707877BC-9599-4CA5-ADA3-811BB2126627}" srcOrd="0" destOrd="0" presId="urn:microsoft.com/office/officeart/2005/8/layout/default"/>
    <dgm:cxn modelId="{1D834CD9-FB5F-4199-A938-23516737B2CE}" type="presOf" srcId="{8082EED5-8556-42EC-ACB3-556C1556531E}" destId="{DB88EF8D-0DC6-40F2-A3A9-60906721DDC8}" srcOrd="0" destOrd="0" presId="urn:microsoft.com/office/officeart/2005/8/layout/default"/>
    <dgm:cxn modelId="{68EAB3DB-5F4F-4F90-BE45-B158D91806F1}" srcId="{8082EED5-8556-42EC-ACB3-556C1556531E}" destId="{1F6FC5BC-7108-45BA-9B74-FED7F583767F}" srcOrd="13" destOrd="0" parTransId="{69F342EE-1A24-46FC-84A8-A274A7AA4E4E}" sibTransId="{58118027-23C0-494A-AE48-57140D9AA052}"/>
    <dgm:cxn modelId="{131004DE-4FB1-4C98-9938-AE4759B0749A}" type="presOf" srcId="{FE1A4198-F8D0-48B8-ADEF-931D6E471849}" destId="{D85E9E5B-CC2F-4C05-A43C-D3F612468763}" srcOrd="0" destOrd="0" presId="urn:microsoft.com/office/officeart/2005/8/layout/default"/>
    <dgm:cxn modelId="{A2BFBCF7-155B-4E5C-AD97-020B6D60B460}" type="presOf" srcId="{CE96C27A-C478-48D6-AFCC-92DAD20DC5C1}" destId="{B361B5AA-0C6C-4CA7-B914-99DB010AA879}" srcOrd="0" destOrd="0" presId="urn:microsoft.com/office/officeart/2005/8/layout/default"/>
    <dgm:cxn modelId="{9D5078F9-06EE-47E8-89DB-431E1356CB83}" type="presOf" srcId="{E7F12805-ED0E-4D90-8E31-F4356600C97A}" destId="{F6FEB059-8436-449F-8128-0A551AADA1CE}" srcOrd="0" destOrd="0" presId="urn:microsoft.com/office/officeart/2005/8/layout/default"/>
    <dgm:cxn modelId="{C9873DFD-DEB6-4E13-B18C-5623AD058A71}" type="presOf" srcId="{9C173A7E-9014-4B7E-9FBC-F5814A3FBF25}" destId="{F11963B6-4201-413F-A329-E4CF8C7CD710}" srcOrd="0" destOrd="0" presId="urn:microsoft.com/office/officeart/2005/8/layout/default"/>
    <dgm:cxn modelId="{A65A9898-7644-43F6-A9AA-68E41E4BE2B7}" type="presParOf" srcId="{DB88EF8D-0DC6-40F2-A3A9-60906721DDC8}" destId="{D85E9E5B-CC2F-4C05-A43C-D3F612468763}" srcOrd="0" destOrd="0" presId="urn:microsoft.com/office/officeart/2005/8/layout/default"/>
    <dgm:cxn modelId="{17395645-FBCF-437C-A7BB-A29A282FAF4D}" type="presParOf" srcId="{DB88EF8D-0DC6-40F2-A3A9-60906721DDC8}" destId="{1A1943CE-5CF7-4362-ACC4-B07421D87209}" srcOrd="1" destOrd="0" presId="urn:microsoft.com/office/officeart/2005/8/layout/default"/>
    <dgm:cxn modelId="{4BF29048-3B82-41CE-8282-1BDC69E7023C}" type="presParOf" srcId="{DB88EF8D-0DC6-40F2-A3A9-60906721DDC8}" destId="{F6FEB059-8436-449F-8128-0A551AADA1CE}" srcOrd="2" destOrd="0" presId="urn:microsoft.com/office/officeart/2005/8/layout/default"/>
    <dgm:cxn modelId="{2C635FBA-C4C7-49C6-B827-926205869316}" type="presParOf" srcId="{DB88EF8D-0DC6-40F2-A3A9-60906721DDC8}" destId="{54E59D10-EFCA-45BA-BB6C-B4B5848D1EDC}" srcOrd="3" destOrd="0" presId="urn:microsoft.com/office/officeart/2005/8/layout/default"/>
    <dgm:cxn modelId="{5D2EEC32-F312-40D5-BF6D-D5C7F774C88D}" type="presParOf" srcId="{DB88EF8D-0DC6-40F2-A3A9-60906721DDC8}" destId="{9C2FCEE3-7B89-407F-8ED9-1F27A06D3A87}" srcOrd="4" destOrd="0" presId="urn:microsoft.com/office/officeart/2005/8/layout/default"/>
    <dgm:cxn modelId="{A655C57F-5BE5-4927-90A4-C5DE3B9A67A9}" type="presParOf" srcId="{DB88EF8D-0DC6-40F2-A3A9-60906721DDC8}" destId="{25C4EB3B-4F03-4716-90A0-C59C89439F4B}" srcOrd="5" destOrd="0" presId="urn:microsoft.com/office/officeart/2005/8/layout/default"/>
    <dgm:cxn modelId="{11182C38-2035-4D6C-B864-ADA7F0070484}" type="presParOf" srcId="{DB88EF8D-0DC6-40F2-A3A9-60906721DDC8}" destId="{B361B5AA-0C6C-4CA7-B914-99DB010AA879}" srcOrd="6" destOrd="0" presId="urn:microsoft.com/office/officeart/2005/8/layout/default"/>
    <dgm:cxn modelId="{3264C41E-F56F-4A3E-AA10-B7A2D1AECB4E}" type="presParOf" srcId="{DB88EF8D-0DC6-40F2-A3A9-60906721DDC8}" destId="{A0A6E74A-0B61-4D5A-B8F1-8DA72BE9E666}" srcOrd="7" destOrd="0" presId="urn:microsoft.com/office/officeart/2005/8/layout/default"/>
    <dgm:cxn modelId="{69765101-018E-4C3F-ABC2-E902F4CC6D61}" type="presParOf" srcId="{DB88EF8D-0DC6-40F2-A3A9-60906721DDC8}" destId="{5B52E968-250C-4F3C-8286-02974A3DEC38}" srcOrd="8" destOrd="0" presId="urn:microsoft.com/office/officeart/2005/8/layout/default"/>
    <dgm:cxn modelId="{E5213C8D-B01E-4B71-98B7-100B81F0336D}" type="presParOf" srcId="{DB88EF8D-0DC6-40F2-A3A9-60906721DDC8}" destId="{21B1CB30-BBA1-4BB3-B363-19B9C31FB366}" srcOrd="9" destOrd="0" presId="urn:microsoft.com/office/officeart/2005/8/layout/default"/>
    <dgm:cxn modelId="{35B32D0F-48ED-4D7F-A549-07073119A656}" type="presParOf" srcId="{DB88EF8D-0DC6-40F2-A3A9-60906721DDC8}" destId="{F11963B6-4201-413F-A329-E4CF8C7CD710}" srcOrd="10" destOrd="0" presId="urn:microsoft.com/office/officeart/2005/8/layout/default"/>
    <dgm:cxn modelId="{A6A8C004-37CD-447C-AF9C-B2B04AB2DF72}" type="presParOf" srcId="{DB88EF8D-0DC6-40F2-A3A9-60906721DDC8}" destId="{B8709B5F-5EE0-4AE7-B05D-8DA5468D2E1C}" srcOrd="11" destOrd="0" presId="urn:microsoft.com/office/officeart/2005/8/layout/default"/>
    <dgm:cxn modelId="{5C5E3B30-9996-47C2-B08F-FD0265876B34}" type="presParOf" srcId="{DB88EF8D-0DC6-40F2-A3A9-60906721DDC8}" destId="{1D3D850D-DE1F-4495-A73C-13FC43E507CD}" srcOrd="12" destOrd="0" presId="urn:microsoft.com/office/officeart/2005/8/layout/default"/>
    <dgm:cxn modelId="{CD8C72FD-82A5-4559-B962-B5E875F57109}" type="presParOf" srcId="{DB88EF8D-0DC6-40F2-A3A9-60906721DDC8}" destId="{BB1DB105-F712-4CFB-9AB9-2B7C6EF08A77}" srcOrd="13" destOrd="0" presId="urn:microsoft.com/office/officeart/2005/8/layout/default"/>
    <dgm:cxn modelId="{F685A04A-4D2D-4078-BDBD-4DD4E1515C84}" type="presParOf" srcId="{DB88EF8D-0DC6-40F2-A3A9-60906721DDC8}" destId="{66F57683-DAAC-477A-8083-91786EE4591E}" srcOrd="14" destOrd="0" presId="urn:microsoft.com/office/officeart/2005/8/layout/default"/>
    <dgm:cxn modelId="{CA7FCA54-104B-4E45-95DD-CECF8A1919BD}" type="presParOf" srcId="{DB88EF8D-0DC6-40F2-A3A9-60906721DDC8}" destId="{C2127350-97C9-47D2-A4ED-D34A3BB21BF7}" srcOrd="15" destOrd="0" presId="urn:microsoft.com/office/officeart/2005/8/layout/default"/>
    <dgm:cxn modelId="{47F0F38F-2CB9-4643-9F19-6EE2AA21F486}" type="presParOf" srcId="{DB88EF8D-0DC6-40F2-A3A9-60906721DDC8}" destId="{96037C3D-3E8E-4F99-8E5C-68FE3DE130AF}" srcOrd="16" destOrd="0" presId="urn:microsoft.com/office/officeart/2005/8/layout/default"/>
    <dgm:cxn modelId="{9112950A-6FB1-48AD-9627-B2241320B5AF}" type="presParOf" srcId="{DB88EF8D-0DC6-40F2-A3A9-60906721DDC8}" destId="{6EF5A75E-AF16-4E82-9E84-1C4AB269FD6D}" srcOrd="17" destOrd="0" presId="urn:microsoft.com/office/officeart/2005/8/layout/default"/>
    <dgm:cxn modelId="{12FAF18C-E6BA-4A0F-A076-2A71F990525D}" type="presParOf" srcId="{DB88EF8D-0DC6-40F2-A3A9-60906721DDC8}" destId="{D4211A88-C742-46A1-98AF-E344E47442B3}" srcOrd="18" destOrd="0" presId="urn:microsoft.com/office/officeart/2005/8/layout/default"/>
    <dgm:cxn modelId="{DCFD1276-CD9E-487F-8C9E-AA5761FF0AD1}" type="presParOf" srcId="{DB88EF8D-0DC6-40F2-A3A9-60906721DDC8}" destId="{747BE89A-1341-4E05-97CC-1BA5B34E8160}" srcOrd="19" destOrd="0" presId="urn:microsoft.com/office/officeart/2005/8/layout/default"/>
    <dgm:cxn modelId="{E7942472-980D-41A2-8762-C1A8A26C6C29}" type="presParOf" srcId="{DB88EF8D-0DC6-40F2-A3A9-60906721DDC8}" destId="{826EBA09-E64B-449A-A61E-7B54A22F9BCB}" srcOrd="20" destOrd="0" presId="urn:microsoft.com/office/officeart/2005/8/layout/default"/>
    <dgm:cxn modelId="{BBDB87BA-1CF0-4D96-92F4-3717FB32BA25}" type="presParOf" srcId="{DB88EF8D-0DC6-40F2-A3A9-60906721DDC8}" destId="{45B8B7F8-0BBA-4D65-BB42-A2620CCB2BCE}" srcOrd="21" destOrd="0" presId="urn:microsoft.com/office/officeart/2005/8/layout/default"/>
    <dgm:cxn modelId="{CC204E72-900F-4102-A937-3FB091428E95}" type="presParOf" srcId="{DB88EF8D-0DC6-40F2-A3A9-60906721DDC8}" destId="{707877BC-9599-4CA5-ADA3-811BB2126627}" srcOrd="22" destOrd="0" presId="urn:microsoft.com/office/officeart/2005/8/layout/default"/>
    <dgm:cxn modelId="{A5D85D52-0534-421C-84DD-65647C892F95}" type="presParOf" srcId="{DB88EF8D-0DC6-40F2-A3A9-60906721DDC8}" destId="{083085EF-988C-43C2-A8AE-07A8C0B2D056}" srcOrd="23" destOrd="0" presId="urn:microsoft.com/office/officeart/2005/8/layout/default"/>
    <dgm:cxn modelId="{2D90398F-670F-4C7D-BCF7-93AD0C3391BD}" type="presParOf" srcId="{DB88EF8D-0DC6-40F2-A3A9-60906721DDC8}" destId="{7D84A6E8-D7C0-4595-937F-23A2C04F2452}" srcOrd="24" destOrd="0" presId="urn:microsoft.com/office/officeart/2005/8/layout/default"/>
    <dgm:cxn modelId="{D2AB287B-64EA-44D8-A1B3-0A7E63469EDA}" type="presParOf" srcId="{DB88EF8D-0DC6-40F2-A3A9-60906721DDC8}" destId="{52A44911-4D29-4C5F-B8FF-7ADC2B782C48}" srcOrd="25" destOrd="0" presId="urn:microsoft.com/office/officeart/2005/8/layout/default"/>
    <dgm:cxn modelId="{743EB41A-C8F8-44D5-8957-08FA7BE615FB}" type="presParOf" srcId="{DB88EF8D-0DC6-40F2-A3A9-60906721DDC8}" destId="{CA68EA9E-3484-4205-91B2-5BC801D982F4}" srcOrd="26" destOrd="0" presId="urn:microsoft.com/office/officeart/2005/8/layout/default"/>
    <dgm:cxn modelId="{5E5F4A3E-6055-4E5C-8A2E-0D8DEFCFEA01}" type="presParOf" srcId="{DB88EF8D-0DC6-40F2-A3A9-60906721DDC8}" destId="{646633B3-5F90-4580-AFB2-D4BD9FAE6242}" srcOrd="27" destOrd="0" presId="urn:microsoft.com/office/officeart/2005/8/layout/default"/>
    <dgm:cxn modelId="{3B46F50A-FCB5-43CB-88FB-B8FE31317CE6}" type="presParOf" srcId="{DB88EF8D-0DC6-40F2-A3A9-60906721DDC8}" destId="{AE3C4DAE-3B20-4F4F-A6C9-BD0E190082EE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5DD0F58-1805-4318-B42A-47E9805FCA3C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A6B3AA6-CB36-4033-B372-E52CB393AFEC}">
      <dgm:prSet/>
      <dgm:spPr/>
      <dgm:t>
        <a:bodyPr/>
        <a:lstStyle/>
        <a:p>
          <a:r>
            <a:rPr lang="es-AR" b="1"/>
            <a:t>Acceso sin discriminación a educación, salud, y políticas o programas de protección social </a:t>
          </a:r>
          <a:endParaRPr lang="en-US"/>
        </a:p>
      </dgm:t>
    </dgm:pt>
    <dgm:pt modelId="{EFDEDB18-DAE0-4228-8976-621EFBA90693}" type="parTrans" cxnId="{E95FF5DB-57E4-46F3-BD3D-63B696D53E9D}">
      <dgm:prSet/>
      <dgm:spPr/>
      <dgm:t>
        <a:bodyPr/>
        <a:lstStyle/>
        <a:p>
          <a:endParaRPr lang="en-US"/>
        </a:p>
      </dgm:t>
    </dgm:pt>
    <dgm:pt modelId="{EB97222F-C944-492D-A1F0-EBCEBB0C433C}" type="sibTrans" cxnId="{E95FF5DB-57E4-46F3-BD3D-63B696D53E9D}">
      <dgm:prSet/>
      <dgm:spPr/>
      <dgm:t>
        <a:bodyPr/>
        <a:lstStyle/>
        <a:p>
          <a:endParaRPr lang="en-US"/>
        </a:p>
      </dgm:t>
    </dgm:pt>
    <dgm:pt modelId="{13744AEF-CBB1-4D80-8A6F-B5FD162715ED}">
      <dgm:prSet/>
      <dgm:spPr/>
      <dgm:t>
        <a:bodyPr/>
        <a:lstStyle/>
        <a:p>
          <a:r>
            <a:rPr lang="es-AR" b="1"/>
            <a:t>Políticas para niños/familias en situación de calle</a:t>
          </a:r>
          <a:endParaRPr lang="en-US"/>
        </a:p>
      </dgm:t>
    </dgm:pt>
    <dgm:pt modelId="{1CC59C86-2CF1-490C-9BD6-2CEF603F1450}" type="parTrans" cxnId="{6255B817-F600-4ECE-9292-F36989E64717}">
      <dgm:prSet/>
      <dgm:spPr/>
      <dgm:t>
        <a:bodyPr/>
        <a:lstStyle/>
        <a:p>
          <a:endParaRPr lang="en-US"/>
        </a:p>
      </dgm:t>
    </dgm:pt>
    <dgm:pt modelId="{EEF5A8A6-03C8-4DC8-8CFA-7E5771F1A65C}" type="sibTrans" cxnId="{6255B817-F600-4ECE-9292-F36989E64717}">
      <dgm:prSet/>
      <dgm:spPr/>
      <dgm:t>
        <a:bodyPr/>
        <a:lstStyle/>
        <a:p>
          <a:endParaRPr lang="en-US"/>
        </a:p>
      </dgm:t>
    </dgm:pt>
    <dgm:pt modelId="{EC23C2C9-49E8-4B41-B8BF-7BA6B1E1AB4F}">
      <dgm:prSet/>
      <dgm:spPr/>
      <dgm:t>
        <a:bodyPr/>
        <a:lstStyle/>
        <a:p>
          <a:r>
            <a:rPr lang="es-AR" b="1"/>
            <a:t>Ejercicio de DESC como paso esencial para la inclusión social</a:t>
          </a:r>
          <a:endParaRPr lang="en-US"/>
        </a:p>
      </dgm:t>
    </dgm:pt>
    <dgm:pt modelId="{B4321876-BE95-4D22-ACE7-7523DCFBBD99}" type="parTrans" cxnId="{48BEFC66-9383-4566-A2F8-C3F4E6184C1B}">
      <dgm:prSet/>
      <dgm:spPr/>
      <dgm:t>
        <a:bodyPr/>
        <a:lstStyle/>
        <a:p>
          <a:endParaRPr lang="en-US"/>
        </a:p>
      </dgm:t>
    </dgm:pt>
    <dgm:pt modelId="{B41AA922-760C-488F-A52A-BE8F2646F907}" type="sibTrans" cxnId="{48BEFC66-9383-4566-A2F8-C3F4E6184C1B}">
      <dgm:prSet/>
      <dgm:spPr/>
      <dgm:t>
        <a:bodyPr/>
        <a:lstStyle/>
        <a:p>
          <a:endParaRPr lang="en-US"/>
        </a:p>
      </dgm:t>
    </dgm:pt>
    <dgm:pt modelId="{D358D2F1-1F8D-437C-B384-D1A8B56310BC}">
      <dgm:prSet/>
      <dgm:spPr/>
      <dgm:t>
        <a:bodyPr/>
        <a:lstStyle/>
        <a:p>
          <a:r>
            <a:rPr lang="es-AR" b="1"/>
            <a:t>Impacto negativo de la exclusión. </a:t>
          </a:r>
          <a:endParaRPr lang="en-US"/>
        </a:p>
      </dgm:t>
    </dgm:pt>
    <dgm:pt modelId="{3EC60E69-952B-480D-9868-C42333DA3611}" type="parTrans" cxnId="{EEF71CF5-49BA-4B28-8E1D-E6930A25CC10}">
      <dgm:prSet/>
      <dgm:spPr/>
      <dgm:t>
        <a:bodyPr/>
        <a:lstStyle/>
        <a:p>
          <a:endParaRPr lang="en-US"/>
        </a:p>
      </dgm:t>
    </dgm:pt>
    <dgm:pt modelId="{EC3680E1-90AC-497D-8C26-45AE8748A5CE}" type="sibTrans" cxnId="{EEF71CF5-49BA-4B28-8E1D-E6930A25CC10}">
      <dgm:prSet/>
      <dgm:spPr/>
      <dgm:t>
        <a:bodyPr/>
        <a:lstStyle/>
        <a:p>
          <a:endParaRPr lang="en-US"/>
        </a:p>
      </dgm:t>
    </dgm:pt>
    <dgm:pt modelId="{75D14666-72A8-4AD5-9F4E-F2D866CBB343}">
      <dgm:prSet/>
      <dgm:spPr/>
      <dgm:t>
        <a:bodyPr/>
        <a:lstStyle/>
        <a:p>
          <a:r>
            <a:rPr lang="es-AR" b="1"/>
            <a:t>Marginalidad, explotación, situación de calle</a:t>
          </a:r>
          <a:endParaRPr lang="en-US"/>
        </a:p>
      </dgm:t>
    </dgm:pt>
    <dgm:pt modelId="{415C751D-023B-4AFC-8780-D16D7F30EB34}" type="parTrans" cxnId="{0FBF3C63-9BE6-4F5D-9160-02C09824B7D5}">
      <dgm:prSet/>
      <dgm:spPr/>
      <dgm:t>
        <a:bodyPr/>
        <a:lstStyle/>
        <a:p>
          <a:endParaRPr lang="en-US"/>
        </a:p>
      </dgm:t>
    </dgm:pt>
    <dgm:pt modelId="{71BCF801-1521-4B1D-9101-F083F901A168}" type="sibTrans" cxnId="{0FBF3C63-9BE6-4F5D-9160-02C09824B7D5}">
      <dgm:prSet/>
      <dgm:spPr/>
      <dgm:t>
        <a:bodyPr/>
        <a:lstStyle/>
        <a:p>
          <a:endParaRPr lang="en-US"/>
        </a:p>
      </dgm:t>
    </dgm:pt>
    <dgm:pt modelId="{CF486913-0E45-42EE-AECF-C1C91D3B2DE8}">
      <dgm:prSet/>
      <dgm:spPr/>
      <dgm:t>
        <a:bodyPr/>
        <a:lstStyle/>
        <a:p>
          <a:r>
            <a:rPr lang="es-AR" b="1"/>
            <a:t>Derechos como 1/2 para cumplir metas de políticas públicas</a:t>
          </a:r>
          <a:endParaRPr lang="en-US"/>
        </a:p>
      </dgm:t>
    </dgm:pt>
    <dgm:pt modelId="{F62C933B-50EF-4CEE-A3E3-B48A11EFF490}" type="parTrans" cxnId="{35569956-D87B-4D8B-A7F9-D0DFECF87591}">
      <dgm:prSet/>
      <dgm:spPr/>
      <dgm:t>
        <a:bodyPr/>
        <a:lstStyle/>
        <a:p>
          <a:endParaRPr lang="en-US"/>
        </a:p>
      </dgm:t>
    </dgm:pt>
    <dgm:pt modelId="{ADC8DB78-16C4-4402-BD39-07B85E2AABCE}" type="sibTrans" cxnId="{35569956-D87B-4D8B-A7F9-D0DFECF87591}">
      <dgm:prSet/>
      <dgm:spPr/>
      <dgm:t>
        <a:bodyPr/>
        <a:lstStyle/>
        <a:p>
          <a:endParaRPr lang="en-US"/>
        </a:p>
      </dgm:t>
    </dgm:pt>
    <dgm:pt modelId="{63DA9B48-40C2-4D36-B767-2323F5B44C88}">
      <dgm:prSet/>
      <dgm:spPr/>
      <dgm:t>
        <a:bodyPr/>
        <a:lstStyle/>
        <a:p>
          <a:r>
            <a:rPr lang="es-AR" b="1" dirty="0"/>
            <a:t>prevención de analfabetismo, deserción escolar, trabajo infantil, explotación, situación de calle, transmisión de enfermedades, conflictos comunitarios, etc., </a:t>
          </a:r>
          <a:endParaRPr lang="en-US" dirty="0"/>
        </a:p>
      </dgm:t>
    </dgm:pt>
    <dgm:pt modelId="{3DA00E30-8479-4092-B023-23518EF2AA8A}" type="parTrans" cxnId="{663A4C63-4B89-4359-BF4A-376AD67524AF}">
      <dgm:prSet/>
      <dgm:spPr/>
      <dgm:t>
        <a:bodyPr/>
        <a:lstStyle/>
        <a:p>
          <a:endParaRPr lang="en-US"/>
        </a:p>
      </dgm:t>
    </dgm:pt>
    <dgm:pt modelId="{522E308A-2E88-4420-8289-9F30234F093A}" type="sibTrans" cxnId="{663A4C63-4B89-4359-BF4A-376AD67524AF}">
      <dgm:prSet/>
      <dgm:spPr/>
      <dgm:t>
        <a:bodyPr/>
        <a:lstStyle/>
        <a:p>
          <a:endParaRPr lang="en-US"/>
        </a:p>
      </dgm:t>
    </dgm:pt>
    <dgm:pt modelId="{EFE2F7C4-69F8-48C9-AF13-543BAA85AC46}">
      <dgm:prSet/>
      <dgm:spPr/>
      <dgm:t>
        <a:bodyPr/>
        <a:lstStyle/>
        <a:p>
          <a:r>
            <a:rPr lang="es-AR" b="1"/>
            <a:t>Igualdad de derechos, protección integral NNA, y ODS</a:t>
          </a:r>
          <a:endParaRPr lang="en-US"/>
        </a:p>
      </dgm:t>
    </dgm:pt>
    <dgm:pt modelId="{6EB81F6F-E789-42D9-9881-51CD1CAB9FB0}" type="parTrans" cxnId="{0DFF6670-BFD7-432A-A1CF-610F0FF715D5}">
      <dgm:prSet/>
      <dgm:spPr/>
      <dgm:t>
        <a:bodyPr/>
        <a:lstStyle/>
        <a:p>
          <a:endParaRPr lang="en-US"/>
        </a:p>
      </dgm:t>
    </dgm:pt>
    <dgm:pt modelId="{EE5FFE48-B275-4AD3-9BC1-6E62BF18358E}" type="sibTrans" cxnId="{0DFF6670-BFD7-432A-A1CF-610F0FF715D5}">
      <dgm:prSet/>
      <dgm:spPr/>
      <dgm:t>
        <a:bodyPr/>
        <a:lstStyle/>
        <a:p>
          <a:endParaRPr lang="en-US"/>
        </a:p>
      </dgm:t>
    </dgm:pt>
    <dgm:pt modelId="{2063FF3B-5233-46AF-9EB9-B850A6F595F4}">
      <dgm:prSet/>
      <dgm:spPr/>
      <dgm:t>
        <a:bodyPr/>
        <a:lstStyle/>
        <a:p>
          <a:r>
            <a:rPr lang="es-AR" b="1" dirty="0"/>
            <a:t>Articulación </a:t>
          </a:r>
          <a:r>
            <a:rPr lang="es-AR" b="1" dirty="0" err="1"/>
            <a:t>pol</a:t>
          </a:r>
          <a:r>
            <a:rPr lang="es-AR" b="1" dirty="0"/>
            <a:t>. Migratorias, NNA, personas en calle y muchas otras</a:t>
          </a:r>
          <a:endParaRPr lang="en-US" dirty="0"/>
        </a:p>
      </dgm:t>
    </dgm:pt>
    <dgm:pt modelId="{29EF654F-2D86-4DD0-B6CE-4D9021B8A942}" type="parTrans" cxnId="{F2F9ACCF-B361-401F-9E4D-4A62DE0A9C93}">
      <dgm:prSet/>
      <dgm:spPr/>
      <dgm:t>
        <a:bodyPr/>
        <a:lstStyle/>
        <a:p>
          <a:endParaRPr lang="en-US"/>
        </a:p>
      </dgm:t>
    </dgm:pt>
    <dgm:pt modelId="{563C350B-16A2-4A61-BBB8-66177969921E}" type="sibTrans" cxnId="{F2F9ACCF-B361-401F-9E4D-4A62DE0A9C93}">
      <dgm:prSet/>
      <dgm:spPr/>
      <dgm:t>
        <a:bodyPr/>
        <a:lstStyle/>
        <a:p>
          <a:endParaRPr lang="en-US"/>
        </a:p>
      </dgm:t>
    </dgm:pt>
    <dgm:pt modelId="{AAECD090-F12E-488D-9057-AC183AE02D25}">
      <dgm:prSet/>
      <dgm:spPr/>
      <dgm:t>
        <a:bodyPr/>
        <a:lstStyle/>
        <a:p>
          <a:r>
            <a:rPr lang="es-AR" b="1" dirty="0"/>
            <a:t>Desarrollo integral, objetivos de largo plazo (O.G. No. 21)</a:t>
          </a:r>
          <a:endParaRPr lang="en-US" dirty="0"/>
        </a:p>
      </dgm:t>
    </dgm:pt>
    <dgm:pt modelId="{870F8703-124C-4F44-B730-1DF06DCC56F0}" type="parTrans" cxnId="{7E5200AF-6BCA-4722-AD8D-0499B6DECBD8}">
      <dgm:prSet/>
      <dgm:spPr/>
      <dgm:t>
        <a:bodyPr/>
        <a:lstStyle/>
        <a:p>
          <a:endParaRPr lang="en-US"/>
        </a:p>
      </dgm:t>
    </dgm:pt>
    <dgm:pt modelId="{B84B44D8-D7C2-4235-A3E6-5D8BDA7616BE}" type="sibTrans" cxnId="{7E5200AF-6BCA-4722-AD8D-0499B6DECBD8}">
      <dgm:prSet/>
      <dgm:spPr/>
      <dgm:t>
        <a:bodyPr/>
        <a:lstStyle/>
        <a:p>
          <a:endParaRPr lang="en-US"/>
        </a:p>
      </dgm:t>
    </dgm:pt>
    <dgm:pt modelId="{497E57DF-A81B-402E-B994-EEFAE48D8F03}" type="pres">
      <dgm:prSet presAssocID="{95DD0F58-1805-4318-B42A-47E9805FCA3C}" presName="Name0" presStyleCnt="0">
        <dgm:presLayoutVars>
          <dgm:dir/>
          <dgm:animLvl val="lvl"/>
          <dgm:resizeHandles val="exact"/>
        </dgm:presLayoutVars>
      </dgm:prSet>
      <dgm:spPr/>
    </dgm:pt>
    <dgm:pt modelId="{60B62E23-1932-4912-BD23-1C954059F94A}" type="pres">
      <dgm:prSet presAssocID="{4A6B3AA6-CB36-4033-B372-E52CB393AFEC}" presName="linNode" presStyleCnt="0"/>
      <dgm:spPr/>
    </dgm:pt>
    <dgm:pt modelId="{E8068A39-941C-40BA-8AD1-BB7AA86B5A1B}" type="pres">
      <dgm:prSet presAssocID="{4A6B3AA6-CB36-4033-B372-E52CB393AFE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4A6F0A3-39E8-4783-A71C-32336587BD27}" type="pres">
      <dgm:prSet presAssocID="{4A6B3AA6-CB36-4033-B372-E52CB393AFEC}" presName="descendantText" presStyleLbl="alignAccFollowNode1" presStyleIdx="0" presStyleCnt="4">
        <dgm:presLayoutVars>
          <dgm:bulletEnabled val="1"/>
        </dgm:presLayoutVars>
      </dgm:prSet>
      <dgm:spPr/>
    </dgm:pt>
    <dgm:pt modelId="{C481995F-759A-44EA-89D8-10B18D06E064}" type="pres">
      <dgm:prSet presAssocID="{EB97222F-C944-492D-A1F0-EBCEBB0C433C}" presName="sp" presStyleCnt="0"/>
      <dgm:spPr/>
    </dgm:pt>
    <dgm:pt modelId="{03E46104-7E11-46BB-9333-4D4501B93F94}" type="pres">
      <dgm:prSet presAssocID="{EC23C2C9-49E8-4B41-B8BF-7BA6B1E1AB4F}" presName="linNode" presStyleCnt="0"/>
      <dgm:spPr/>
    </dgm:pt>
    <dgm:pt modelId="{AB609C84-410C-49A3-96E4-CEB9011D4CB2}" type="pres">
      <dgm:prSet presAssocID="{EC23C2C9-49E8-4B41-B8BF-7BA6B1E1AB4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6076ED26-354A-49C9-AAFF-6BA23A3D0E12}" type="pres">
      <dgm:prSet presAssocID="{EC23C2C9-49E8-4B41-B8BF-7BA6B1E1AB4F}" presName="descendantText" presStyleLbl="alignAccFollowNode1" presStyleIdx="1" presStyleCnt="4">
        <dgm:presLayoutVars>
          <dgm:bulletEnabled val="1"/>
        </dgm:presLayoutVars>
      </dgm:prSet>
      <dgm:spPr/>
    </dgm:pt>
    <dgm:pt modelId="{10A14CBB-17BC-41D8-B78C-75D7F42D7D6F}" type="pres">
      <dgm:prSet presAssocID="{B41AA922-760C-488F-A52A-BE8F2646F907}" presName="sp" presStyleCnt="0"/>
      <dgm:spPr/>
    </dgm:pt>
    <dgm:pt modelId="{DC9D7D27-EA1B-4545-9EC5-11E672171EE6}" type="pres">
      <dgm:prSet presAssocID="{CF486913-0E45-42EE-AECF-C1C91D3B2DE8}" presName="linNode" presStyleCnt="0"/>
      <dgm:spPr/>
    </dgm:pt>
    <dgm:pt modelId="{4784C854-2F76-43EB-998F-8FFAD41419ED}" type="pres">
      <dgm:prSet presAssocID="{CF486913-0E45-42EE-AECF-C1C91D3B2DE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956ABE3-753F-4B37-B2EB-43406C53CA4F}" type="pres">
      <dgm:prSet presAssocID="{CF486913-0E45-42EE-AECF-C1C91D3B2DE8}" presName="descendantText" presStyleLbl="alignAccFollowNode1" presStyleIdx="2" presStyleCnt="4">
        <dgm:presLayoutVars>
          <dgm:bulletEnabled val="1"/>
        </dgm:presLayoutVars>
      </dgm:prSet>
      <dgm:spPr/>
    </dgm:pt>
    <dgm:pt modelId="{1478DB55-49E1-45D5-A0FD-28BBD0219437}" type="pres">
      <dgm:prSet presAssocID="{ADC8DB78-16C4-4402-BD39-07B85E2AABCE}" presName="sp" presStyleCnt="0"/>
      <dgm:spPr/>
    </dgm:pt>
    <dgm:pt modelId="{AB680ED1-1241-44FF-9D11-5D8BBAAFE933}" type="pres">
      <dgm:prSet presAssocID="{EFE2F7C4-69F8-48C9-AF13-543BAA85AC46}" presName="linNode" presStyleCnt="0"/>
      <dgm:spPr/>
    </dgm:pt>
    <dgm:pt modelId="{C56ED851-98FA-452A-97F1-60A7F3DD643B}" type="pres">
      <dgm:prSet presAssocID="{EFE2F7C4-69F8-48C9-AF13-543BAA85AC46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67C22164-CA5E-4431-801B-24414592DD08}" type="pres">
      <dgm:prSet presAssocID="{EFE2F7C4-69F8-48C9-AF13-543BAA85AC46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C85C0801-40D6-4742-BE52-F94E0EA33E05}" type="presOf" srcId="{AAECD090-F12E-488D-9057-AC183AE02D25}" destId="{67C22164-CA5E-4431-801B-24414592DD08}" srcOrd="0" destOrd="1" presId="urn:microsoft.com/office/officeart/2005/8/layout/vList5"/>
    <dgm:cxn modelId="{6255B817-F600-4ECE-9292-F36989E64717}" srcId="{4A6B3AA6-CB36-4033-B372-E52CB393AFEC}" destId="{13744AEF-CBB1-4D80-8A6F-B5FD162715ED}" srcOrd="0" destOrd="0" parTransId="{1CC59C86-2CF1-490C-9BD6-2CEF603F1450}" sibTransId="{EEF5A8A6-03C8-4DC8-8CFA-7E5771F1A65C}"/>
    <dgm:cxn modelId="{AB34191C-4F1D-4DC4-960E-B627168E40A7}" type="presOf" srcId="{CF486913-0E45-42EE-AECF-C1C91D3B2DE8}" destId="{4784C854-2F76-43EB-998F-8FFAD41419ED}" srcOrd="0" destOrd="0" presId="urn:microsoft.com/office/officeart/2005/8/layout/vList5"/>
    <dgm:cxn modelId="{C3A5C321-514B-4FFE-9ED4-350E40AAD7FE}" type="presOf" srcId="{2063FF3B-5233-46AF-9EB9-B850A6F595F4}" destId="{67C22164-CA5E-4431-801B-24414592DD08}" srcOrd="0" destOrd="0" presId="urn:microsoft.com/office/officeart/2005/8/layout/vList5"/>
    <dgm:cxn modelId="{DCEA2730-3268-4C43-B347-4AB2123887AD}" type="presOf" srcId="{95DD0F58-1805-4318-B42A-47E9805FCA3C}" destId="{497E57DF-A81B-402E-B994-EEFAE48D8F03}" srcOrd="0" destOrd="0" presId="urn:microsoft.com/office/officeart/2005/8/layout/vList5"/>
    <dgm:cxn modelId="{7997163E-EF9E-49EC-9603-690F555716A9}" type="presOf" srcId="{63DA9B48-40C2-4D36-B767-2323F5B44C88}" destId="{2956ABE3-753F-4B37-B2EB-43406C53CA4F}" srcOrd="0" destOrd="0" presId="urn:microsoft.com/office/officeart/2005/8/layout/vList5"/>
    <dgm:cxn modelId="{0FBF3C63-9BE6-4F5D-9160-02C09824B7D5}" srcId="{EC23C2C9-49E8-4B41-B8BF-7BA6B1E1AB4F}" destId="{75D14666-72A8-4AD5-9F4E-F2D866CBB343}" srcOrd="1" destOrd="0" parTransId="{415C751D-023B-4AFC-8780-D16D7F30EB34}" sibTransId="{71BCF801-1521-4B1D-9101-F083F901A168}"/>
    <dgm:cxn modelId="{663A4C63-4B89-4359-BF4A-376AD67524AF}" srcId="{CF486913-0E45-42EE-AECF-C1C91D3B2DE8}" destId="{63DA9B48-40C2-4D36-B767-2323F5B44C88}" srcOrd="0" destOrd="0" parTransId="{3DA00E30-8479-4092-B023-23518EF2AA8A}" sibTransId="{522E308A-2E88-4420-8289-9F30234F093A}"/>
    <dgm:cxn modelId="{48BEFC66-9383-4566-A2F8-C3F4E6184C1B}" srcId="{95DD0F58-1805-4318-B42A-47E9805FCA3C}" destId="{EC23C2C9-49E8-4B41-B8BF-7BA6B1E1AB4F}" srcOrd="1" destOrd="0" parTransId="{B4321876-BE95-4D22-ACE7-7523DCFBBD99}" sibTransId="{B41AA922-760C-488F-A52A-BE8F2646F907}"/>
    <dgm:cxn modelId="{0DFF6670-BFD7-432A-A1CF-610F0FF715D5}" srcId="{95DD0F58-1805-4318-B42A-47E9805FCA3C}" destId="{EFE2F7C4-69F8-48C9-AF13-543BAA85AC46}" srcOrd="3" destOrd="0" parTransId="{6EB81F6F-E789-42D9-9881-51CD1CAB9FB0}" sibTransId="{EE5FFE48-B275-4AD3-9BC1-6E62BF18358E}"/>
    <dgm:cxn modelId="{08CA8055-E030-4548-A00B-260FD82FAD8E}" type="presOf" srcId="{13744AEF-CBB1-4D80-8A6F-B5FD162715ED}" destId="{84A6F0A3-39E8-4783-A71C-32336587BD27}" srcOrd="0" destOrd="0" presId="urn:microsoft.com/office/officeart/2005/8/layout/vList5"/>
    <dgm:cxn modelId="{35569956-D87B-4D8B-A7F9-D0DFECF87591}" srcId="{95DD0F58-1805-4318-B42A-47E9805FCA3C}" destId="{CF486913-0E45-42EE-AECF-C1C91D3B2DE8}" srcOrd="2" destOrd="0" parTransId="{F62C933B-50EF-4CEE-A3E3-B48A11EFF490}" sibTransId="{ADC8DB78-16C4-4402-BD39-07B85E2AABCE}"/>
    <dgm:cxn modelId="{79AC159D-0DDC-420C-BEA8-60D3089B2528}" type="presOf" srcId="{D358D2F1-1F8D-437C-B384-D1A8B56310BC}" destId="{6076ED26-354A-49C9-AAFF-6BA23A3D0E12}" srcOrd="0" destOrd="0" presId="urn:microsoft.com/office/officeart/2005/8/layout/vList5"/>
    <dgm:cxn modelId="{7E5200AF-6BCA-4722-AD8D-0499B6DECBD8}" srcId="{EFE2F7C4-69F8-48C9-AF13-543BAA85AC46}" destId="{AAECD090-F12E-488D-9057-AC183AE02D25}" srcOrd="1" destOrd="0" parTransId="{870F8703-124C-4F44-B730-1DF06DCC56F0}" sibTransId="{B84B44D8-D7C2-4235-A3E6-5D8BDA7616BE}"/>
    <dgm:cxn modelId="{66C086C3-D0A1-4A10-A093-E3619B99A1BB}" type="presOf" srcId="{EC23C2C9-49E8-4B41-B8BF-7BA6B1E1AB4F}" destId="{AB609C84-410C-49A3-96E4-CEB9011D4CB2}" srcOrd="0" destOrd="0" presId="urn:microsoft.com/office/officeart/2005/8/layout/vList5"/>
    <dgm:cxn modelId="{9BE85DC9-717B-4E3B-BDF3-3F21455A300D}" type="presOf" srcId="{75D14666-72A8-4AD5-9F4E-F2D866CBB343}" destId="{6076ED26-354A-49C9-AAFF-6BA23A3D0E12}" srcOrd="0" destOrd="1" presId="urn:microsoft.com/office/officeart/2005/8/layout/vList5"/>
    <dgm:cxn modelId="{F2F9ACCF-B361-401F-9E4D-4A62DE0A9C93}" srcId="{EFE2F7C4-69F8-48C9-AF13-543BAA85AC46}" destId="{2063FF3B-5233-46AF-9EB9-B850A6F595F4}" srcOrd="0" destOrd="0" parTransId="{29EF654F-2D86-4DD0-B6CE-4D9021B8A942}" sibTransId="{563C350B-16A2-4A61-BBB8-66177969921E}"/>
    <dgm:cxn modelId="{E95FF5DB-57E4-46F3-BD3D-63B696D53E9D}" srcId="{95DD0F58-1805-4318-B42A-47E9805FCA3C}" destId="{4A6B3AA6-CB36-4033-B372-E52CB393AFEC}" srcOrd="0" destOrd="0" parTransId="{EFDEDB18-DAE0-4228-8976-621EFBA90693}" sibTransId="{EB97222F-C944-492D-A1F0-EBCEBB0C433C}"/>
    <dgm:cxn modelId="{B7D127EA-1514-46ED-AD30-5D3CCACD6D10}" type="presOf" srcId="{EFE2F7C4-69F8-48C9-AF13-543BAA85AC46}" destId="{C56ED851-98FA-452A-97F1-60A7F3DD643B}" srcOrd="0" destOrd="0" presId="urn:microsoft.com/office/officeart/2005/8/layout/vList5"/>
    <dgm:cxn modelId="{727E37EE-6DDF-479B-9411-F3C00BC68952}" type="presOf" srcId="{4A6B3AA6-CB36-4033-B372-E52CB393AFEC}" destId="{E8068A39-941C-40BA-8AD1-BB7AA86B5A1B}" srcOrd="0" destOrd="0" presId="urn:microsoft.com/office/officeart/2005/8/layout/vList5"/>
    <dgm:cxn modelId="{EEF71CF5-49BA-4B28-8E1D-E6930A25CC10}" srcId="{EC23C2C9-49E8-4B41-B8BF-7BA6B1E1AB4F}" destId="{D358D2F1-1F8D-437C-B384-D1A8B56310BC}" srcOrd="0" destOrd="0" parTransId="{3EC60E69-952B-480D-9868-C42333DA3611}" sibTransId="{EC3680E1-90AC-497D-8C26-45AE8748A5CE}"/>
    <dgm:cxn modelId="{8610228B-3FCD-434D-8480-783BCBD60448}" type="presParOf" srcId="{497E57DF-A81B-402E-B994-EEFAE48D8F03}" destId="{60B62E23-1932-4912-BD23-1C954059F94A}" srcOrd="0" destOrd="0" presId="urn:microsoft.com/office/officeart/2005/8/layout/vList5"/>
    <dgm:cxn modelId="{45F47B40-D177-46AC-BA8A-517060FCFE09}" type="presParOf" srcId="{60B62E23-1932-4912-BD23-1C954059F94A}" destId="{E8068A39-941C-40BA-8AD1-BB7AA86B5A1B}" srcOrd="0" destOrd="0" presId="urn:microsoft.com/office/officeart/2005/8/layout/vList5"/>
    <dgm:cxn modelId="{8FB97DD2-C25A-42A1-B1FA-53D530D2292C}" type="presParOf" srcId="{60B62E23-1932-4912-BD23-1C954059F94A}" destId="{84A6F0A3-39E8-4783-A71C-32336587BD27}" srcOrd="1" destOrd="0" presId="urn:microsoft.com/office/officeart/2005/8/layout/vList5"/>
    <dgm:cxn modelId="{93D847E4-CEDB-4B56-9A20-8AFFDC15DFE7}" type="presParOf" srcId="{497E57DF-A81B-402E-B994-EEFAE48D8F03}" destId="{C481995F-759A-44EA-89D8-10B18D06E064}" srcOrd="1" destOrd="0" presId="urn:microsoft.com/office/officeart/2005/8/layout/vList5"/>
    <dgm:cxn modelId="{73FF5096-7DD3-41E7-AD98-FAD3AA8F721A}" type="presParOf" srcId="{497E57DF-A81B-402E-B994-EEFAE48D8F03}" destId="{03E46104-7E11-46BB-9333-4D4501B93F94}" srcOrd="2" destOrd="0" presId="urn:microsoft.com/office/officeart/2005/8/layout/vList5"/>
    <dgm:cxn modelId="{AC39D052-9F5C-4098-87F2-C818C1D43E95}" type="presParOf" srcId="{03E46104-7E11-46BB-9333-4D4501B93F94}" destId="{AB609C84-410C-49A3-96E4-CEB9011D4CB2}" srcOrd="0" destOrd="0" presId="urn:microsoft.com/office/officeart/2005/8/layout/vList5"/>
    <dgm:cxn modelId="{730737C3-17D9-4674-BBA8-40A5E5F6B201}" type="presParOf" srcId="{03E46104-7E11-46BB-9333-4D4501B93F94}" destId="{6076ED26-354A-49C9-AAFF-6BA23A3D0E12}" srcOrd="1" destOrd="0" presId="urn:microsoft.com/office/officeart/2005/8/layout/vList5"/>
    <dgm:cxn modelId="{38CBCB1A-B364-4D0C-BF56-F94495C46B22}" type="presParOf" srcId="{497E57DF-A81B-402E-B994-EEFAE48D8F03}" destId="{10A14CBB-17BC-41D8-B78C-75D7F42D7D6F}" srcOrd="3" destOrd="0" presId="urn:microsoft.com/office/officeart/2005/8/layout/vList5"/>
    <dgm:cxn modelId="{42FF6B10-3C7A-4990-9297-7A97153CC140}" type="presParOf" srcId="{497E57DF-A81B-402E-B994-EEFAE48D8F03}" destId="{DC9D7D27-EA1B-4545-9EC5-11E672171EE6}" srcOrd="4" destOrd="0" presId="urn:microsoft.com/office/officeart/2005/8/layout/vList5"/>
    <dgm:cxn modelId="{D4E5D725-FD37-4E34-90DE-E639F25833AC}" type="presParOf" srcId="{DC9D7D27-EA1B-4545-9EC5-11E672171EE6}" destId="{4784C854-2F76-43EB-998F-8FFAD41419ED}" srcOrd="0" destOrd="0" presId="urn:microsoft.com/office/officeart/2005/8/layout/vList5"/>
    <dgm:cxn modelId="{C4515023-9707-400C-92AE-1152A70EE576}" type="presParOf" srcId="{DC9D7D27-EA1B-4545-9EC5-11E672171EE6}" destId="{2956ABE3-753F-4B37-B2EB-43406C53CA4F}" srcOrd="1" destOrd="0" presId="urn:microsoft.com/office/officeart/2005/8/layout/vList5"/>
    <dgm:cxn modelId="{2A8A0C37-F8B5-4425-B470-F65248ADB238}" type="presParOf" srcId="{497E57DF-A81B-402E-B994-EEFAE48D8F03}" destId="{1478DB55-49E1-45D5-A0FD-28BBD0219437}" srcOrd="5" destOrd="0" presId="urn:microsoft.com/office/officeart/2005/8/layout/vList5"/>
    <dgm:cxn modelId="{2CA3D5F1-08A4-4556-8E7D-7D1E5C32DCB6}" type="presParOf" srcId="{497E57DF-A81B-402E-B994-EEFAE48D8F03}" destId="{AB680ED1-1241-44FF-9D11-5D8BBAAFE933}" srcOrd="6" destOrd="0" presId="urn:microsoft.com/office/officeart/2005/8/layout/vList5"/>
    <dgm:cxn modelId="{7F5B0EB6-167C-445F-9952-021EC8C2E451}" type="presParOf" srcId="{AB680ED1-1241-44FF-9D11-5D8BBAAFE933}" destId="{C56ED851-98FA-452A-97F1-60A7F3DD643B}" srcOrd="0" destOrd="0" presId="urn:microsoft.com/office/officeart/2005/8/layout/vList5"/>
    <dgm:cxn modelId="{1524A5E3-D493-4B6A-A335-02227A68F159}" type="presParOf" srcId="{AB680ED1-1241-44FF-9D11-5D8BBAAFE933}" destId="{67C22164-CA5E-4431-801B-24414592DD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44040-3834-4486-9C4F-3C3F6E0791D6}">
      <dsp:nvSpPr>
        <dsp:cNvPr id="0" name=""/>
        <dsp:cNvSpPr/>
      </dsp:nvSpPr>
      <dsp:spPr>
        <a:xfrm>
          <a:off x="0" y="342159"/>
          <a:ext cx="11686784" cy="20097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7024" tIns="458216" rIns="90702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b="1" kern="1200" dirty="0"/>
            <a:t>Herramientas de interpretación autorizada  de los tratados de DDHH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b="1" kern="1200" dirty="0"/>
            <a:t>Tratados como instrumentos vivos (principio de dinamismo del DIDH), “letra chica”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b="1" kern="1200" dirty="0"/>
            <a:t>Adaptación de contenidos y principios de los tratados a tendencias y retos actuales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200" b="1" kern="1200"/>
            <a:t>Guiar el diseño, implementación, evaluación de políticas públicas</a:t>
          </a:r>
          <a:endParaRPr lang="en-US" sz="2200" kern="1200"/>
        </a:p>
      </dsp:txBody>
      <dsp:txXfrm>
        <a:off x="0" y="342159"/>
        <a:ext cx="11686784" cy="2009700"/>
      </dsp:txXfrm>
    </dsp:sp>
    <dsp:sp modelId="{3430CBCE-AD83-48AD-8B51-AD8223C99B0B}">
      <dsp:nvSpPr>
        <dsp:cNvPr id="0" name=""/>
        <dsp:cNvSpPr/>
      </dsp:nvSpPr>
      <dsp:spPr>
        <a:xfrm>
          <a:off x="584339" y="17439"/>
          <a:ext cx="8180748" cy="6494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9213" tIns="0" rIns="30921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¿Qué son y para qué sirven? </a:t>
          </a:r>
          <a:endParaRPr lang="en-US" sz="2200" kern="1200" dirty="0"/>
        </a:p>
      </dsp:txBody>
      <dsp:txXfrm>
        <a:off x="616042" y="49142"/>
        <a:ext cx="8117342" cy="586034"/>
      </dsp:txXfrm>
    </dsp:sp>
    <dsp:sp modelId="{69C260C3-B0CE-4D82-9194-E04E566BAC7B}">
      <dsp:nvSpPr>
        <dsp:cNvPr id="0" name=""/>
        <dsp:cNvSpPr/>
      </dsp:nvSpPr>
      <dsp:spPr>
        <a:xfrm>
          <a:off x="0" y="2795380"/>
          <a:ext cx="11686784" cy="20097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7024" tIns="458216" rIns="90702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200" b="1" kern="1200" dirty="0"/>
            <a:t>Diseño, implementación de políticas. Incidencia, litigio. Resolución de casos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200" b="1" kern="1200" dirty="0"/>
            <a:t>Comités y otros organismos internacionales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200" b="1" kern="1200" dirty="0"/>
            <a:t> Autoridades nacionales y locales. Poder Judicial y Parlamentos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200" b="1" kern="1200" dirty="0"/>
            <a:t>Sociedad civil. Academia. Movimientos sociales.</a:t>
          </a:r>
          <a:endParaRPr lang="en-US" sz="2200" kern="1200" dirty="0"/>
        </a:p>
      </dsp:txBody>
      <dsp:txXfrm>
        <a:off x="0" y="2795380"/>
        <a:ext cx="11686784" cy="2009700"/>
      </dsp:txXfrm>
    </dsp:sp>
    <dsp:sp modelId="{30C8F2A4-1BFA-4E56-A417-71B483F63A82}">
      <dsp:nvSpPr>
        <dsp:cNvPr id="0" name=""/>
        <dsp:cNvSpPr/>
      </dsp:nvSpPr>
      <dsp:spPr>
        <a:xfrm>
          <a:off x="584339" y="2470659"/>
          <a:ext cx="8180748" cy="6494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9213" tIns="0" rIns="30921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¿Cómo son usadas y por qué actores?</a:t>
          </a:r>
          <a:endParaRPr lang="en-US" sz="2200" kern="1200" dirty="0"/>
        </a:p>
      </dsp:txBody>
      <dsp:txXfrm>
        <a:off x="616042" y="2502362"/>
        <a:ext cx="8117342" cy="5860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4AF86-1A8D-44BA-8AA7-7083CFBF3A35}">
      <dsp:nvSpPr>
        <dsp:cNvPr id="0" name=""/>
        <dsp:cNvSpPr/>
      </dsp:nvSpPr>
      <dsp:spPr>
        <a:xfrm rot="5400000">
          <a:off x="7911420" y="-3426975"/>
          <a:ext cx="754132" cy="78009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Primacía de las políticas migratorias sobre políticas de infancia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/>
            <a:t>Creciente criminalización, persecución, discriminación</a:t>
          </a:r>
          <a:endParaRPr lang="en-US" sz="1700" kern="1200"/>
        </a:p>
      </dsp:txBody>
      <dsp:txXfrm rot="-5400000">
        <a:off x="4388022" y="133237"/>
        <a:ext cx="7764115" cy="680504"/>
      </dsp:txXfrm>
    </dsp:sp>
    <dsp:sp modelId="{983435A9-F5AE-4AE4-B816-381D56153897}">
      <dsp:nvSpPr>
        <dsp:cNvPr id="0" name=""/>
        <dsp:cNvSpPr/>
      </dsp:nvSpPr>
      <dsp:spPr>
        <a:xfrm>
          <a:off x="0" y="2156"/>
          <a:ext cx="4388022" cy="9426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Políticas migratorias sesgadas</a:t>
          </a:r>
          <a:endParaRPr lang="en-US" sz="2200" kern="1200" dirty="0"/>
        </a:p>
      </dsp:txBody>
      <dsp:txXfrm>
        <a:off x="46017" y="48173"/>
        <a:ext cx="4295988" cy="850632"/>
      </dsp:txXfrm>
    </dsp:sp>
    <dsp:sp modelId="{3E1D98F2-5DB1-49AD-B7D1-DEC395CD49D4}">
      <dsp:nvSpPr>
        <dsp:cNvPr id="0" name=""/>
        <dsp:cNvSpPr/>
      </dsp:nvSpPr>
      <dsp:spPr>
        <a:xfrm rot="5400000">
          <a:off x="7911420" y="-2437176"/>
          <a:ext cx="754132" cy="78009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En políticas y procedimientos migratorios, asilo y otros conexos</a:t>
          </a:r>
          <a:endParaRPr lang="en-US" sz="1700" kern="1200" dirty="0"/>
        </a:p>
      </dsp:txBody>
      <dsp:txXfrm rot="-5400000">
        <a:off x="4388022" y="1123036"/>
        <a:ext cx="7764115" cy="680504"/>
      </dsp:txXfrm>
    </dsp:sp>
    <dsp:sp modelId="{6C8D7AA3-C002-4B15-934C-CBF67EE09CAE}">
      <dsp:nvSpPr>
        <dsp:cNvPr id="0" name=""/>
        <dsp:cNvSpPr/>
      </dsp:nvSpPr>
      <dsp:spPr>
        <a:xfrm>
          <a:off x="0" y="991955"/>
          <a:ext cx="4388022" cy="9426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Limitada transversalidad de la CDN</a:t>
          </a:r>
          <a:endParaRPr lang="en-US" sz="2200" kern="1200" dirty="0"/>
        </a:p>
      </dsp:txBody>
      <dsp:txXfrm>
        <a:off x="46017" y="1037972"/>
        <a:ext cx="4295988" cy="850632"/>
      </dsp:txXfrm>
    </dsp:sp>
    <dsp:sp modelId="{EAC19716-067B-49FE-BA4E-E7D11FBFACAF}">
      <dsp:nvSpPr>
        <dsp:cNvPr id="0" name=""/>
        <dsp:cNvSpPr/>
      </dsp:nvSpPr>
      <dsp:spPr>
        <a:xfrm rot="5400000">
          <a:off x="7911420" y="-1447376"/>
          <a:ext cx="754132" cy="78009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Efecto en políticas, impacto en personas y familias migrantes </a:t>
          </a:r>
          <a:endParaRPr lang="en-US" sz="1700" kern="1200" dirty="0"/>
        </a:p>
      </dsp:txBody>
      <dsp:txXfrm rot="-5400000">
        <a:off x="4388022" y="2112836"/>
        <a:ext cx="7764115" cy="680504"/>
      </dsp:txXfrm>
    </dsp:sp>
    <dsp:sp modelId="{EF38C1AF-FD33-42B3-A6C5-BF7B12F6AA99}">
      <dsp:nvSpPr>
        <dsp:cNvPr id="0" name=""/>
        <dsp:cNvSpPr/>
      </dsp:nvSpPr>
      <dsp:spPr>
        <a:xfrm>
          <a:off x="0" y="1981754"/>
          <a:ext cx="4388022" cy="9426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Narrativa migratoria estigmatizante</a:t>
          </a:r>
          <a:endParaRPr lang="en-US" sz="2200" kern="1200" dirty="0"/>
        </a:p>
      </dsp:txBody>
      <dsp:txXfrm>
        <a:off x="46017" y="2027771"/>
        <a:ext cx="4295988" cy="850632"/>
      </dsp:txXfrm>
    </dsp:sp>
    <dsp:sp modelId="{F4A713EF-BB73-40F9-9B7D-187999EE86E1}">
      <dsp:nvSpPr>
        <dsp:cNvPr id="0" name=""/>
        <dsp:cNvSpPr/>
      </dsp:nvSpPr>
      <dsp:spPr>
        <a:xfrm rot="5400000">
          <a:off x="7911420" y="-457577"/>
          <a:ext cx="754132" cy="78009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/>
            <a:t>Invisibilidad, falta de capacidades y recursos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/>
            <a:t>Problemas estructurales de sistemas de protección</a:t>
          </a:r>
          <a:endParaRPr lang="en-US" sz="1700" kern="1200"/>
        </a:p>
      </dsp:txBody>
      <dsp:txXfrm rot="-5400000">
        <a:off x="4388022" y="3102635"/>
        <a:ext cx="7764115" cy="680504"/>
      </dsp:txXfrm>
    </dsp:sp>
    <dsp:sp modelId="{2055FDAF-F584-42B6-8E04-70222106F8D3}">
      <dsp:nvSpPr>
        <dsp:cNvPr id="0" name=""/>
        <dsp:cNvSpPr/>
      </dsp:nvSpPr>
      <dsp:spPr>
        <a:xfrm>
          <a:off x="0" y="2971554"/>
          <a:ext cx="4388022" cy="9426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Débil participación de organismos de NNA en temas “migratorios”</a:t>
          </a:r>
          <a:endParaRPr lang="en-US" sz="2200" kern="1200" dirty="0"/>
        </a:p>
      </dsp:txBody>
      <dsp:txXfrm>
        <a:off x="46017" y="3017571"/>
        <a:ext cx="4295988" cy="850632"/>
      </dsp:txXfrm>
    </dsp:sp>
    <dsp:sp modelId="{EDC5183C-0D2D-48B7-BDE8-255E7BBB3481}">
      <dsp:nvSpPr>
        <dsp:cNvPr id="0" name=""/>
        <dsp:cNvSpPr/>
      </dsp:nvSpPr>
      <dsp:spPr>
        <a:xfrm rot="5400000">
          <a:off x="7911420" y="532222"/>
          <a:ext cx="754132" cy="78009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Ausencia en enfoque coherente y complementario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Autoridades de NNA y migratorias, protección social, gobiernos locales, trata, etc.</a:t>
          </a:r>
          <a:endParaRPr lang="en-US" sz="1700" kern="1200" dirty="0"/>
        </a:p>
      </dsp:txBody>
      <dsp:txXfrm rot="-5400000">
        <a:off x="4388022" y="4092434"/>
        <a:ext cx="7764115" cy="680504"/>
      </dsp:txXfrm>
    </dsp:sp>
    <dsp:sp modelId="{17D8AA3B-9E4A-4AA8-9D6C-5D8A313477E6}">
      <dsp:nvSpPr>
        <dsp:cNvPr id="0" name=""/>
        <dsp:cNvSpPr/>
      </dsp:nvSpPr>
      <dsp:spPr>
        <a:xfrm>
          <a:off x="0" y="3961353"/>
          <a:ext cx="4388022" cy="9426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Falta o insuficientes mecanismos de coordinación </a:t>
          </a:r>
          <a:r>
            <a:rPr lang="es-AR" sz="2200" b="1" kern="1200" dirty="0" err="1"/>
            <a:t>inter-institucional</a:t>
          </a:r>
          <a:endParaRPr lang="en-US" sz="2200" kern="1200" dirty="0"/>
        </a:p>
      </dsp:txBody>
      <dsp:txXfrm>
        <a:off x="46017" y="4007370"/>
        <a:ext cx="4295988" cy="8506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B5321-D999-49DE-A4B3-4B978B2E0B26}">
      <dsp:nvSpPr>
        <dsp:cNvPr id="0" name=""/>
        <dsp:cNvSpPr/>
      </dsp:nvSpPr>
      <dsp:spPr>
        <a:xfrm rot="5400000">
          <a:off x="7855273" y="-3472513"/>
          <a:ext cx="575279" cy="7666597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b="1" kern="1200" dirty="0"/>
            <a:t>Abordaje  real, no matizado por narrativas</a:t>
          </a:r>
          <a:endParaRPr lang="en-US" sz="1600" kern="1200" dirty="0"/>
        </a:p>
      </dsp:txBody>
      <dsp:txXfrm rot="-5400000">
        <a:off x="4309615" y="101228"/>
        <a:ext cx="7638514" cy="519113"/>
      </dsp:txXfrm>
    </dsp:sp>
    <dsp:sp modelId="{B588B27D-D54F-4CD1-83B3-9977EBECCBCB}">
      <dsp:nvSpPr>
        <dsp:cNvPr id="0" name=""/>
        <dsp:cNvSpPr/>
      </dsp:nvSpPr>
      <dsp:spPr>
        <a:xfrm>
          <a:off x="0" y="1235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Proximidad, principio de realidad social</a:t>
          </a:r>
          <a:endParaRPr lang="en-US" sz="2000" kern="1200"/>
        </a:p>
      </dsp:txBody>
      <dsp:txXfrm>
        <a:off x="35104" y="36339"/>
        <a:ext cx="4242252" cy="648891"/>
      </dsp:txXfrm>
    </dsp:sp>
    <dsp:sp modelId="{585D2657-CFD4-4266-9433-B481369510B4}">
      <dsp:nvSpPr>
        <dsp:cNvPr id="0" name=""/>
        <dsp:cNvSpPr/>
      </dsp:nvSpPr>
      <dsp:spPr>
        <a:xfrm rot="5400000">
          <a:off x="7858119" y="-2717458"/>
          <a:ext cx="575279" cy="7666597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b="1" kern="1200" dirty="0"/>
            <a:t>Vecinos, trabajadores/as, padres/madres de escuela, etc.</a:t>
          </a:r>
          <a:endParaRPr lang="en-US" sz="1600" kern="1200" dirty="0"/>
        </a:p>
      </dsp:txBody>
      <dsp:txXfrm rot="-5400000">
        <a:off x="4312461" y="856283"/>
        <a:ext cx="7638514" cy="519113"/>
      </dsp:txXfrm>
    </dsp:sp>
    <dsp:sp modelId="{25147564-7071-4D08-B7BA-BDD7B4A9F72B}">
      <dsp:nvSpPr>
        <dsp:cNvPr id="0" name=""/>
        <dsp:cNvSpPr/>
      </dsp:nvSpPr>
      <dsp:spPr>
        <a:xfrm>
          <a:off x="0" y="756289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Migrantes como parte de la comunidad</a:t>
          </a:r>
          <a:endParaRPr lang="en-US" sz="2000" kern="1200"/>
        </a:p>
      </dsp:txBody>
      <dsp:txXfrm>
        <a:off x="35104" y="791393"/>
        <a:ext cx="4242252" cy="648891"/>
      </dsp:txXfrm>
    </dsp:sp>
    <dsp:sp modelId="{A0C4D153-5E60-4942-9985-122494DD17D8}">
      <dsp:nvSpPr>
        <dsp:cNvPr id="0" name=""/>
        <dsp:cNvSpPr/>
      </dsp:nvSpPr>
      <dsp:spPr>
        <a:xfrm rot="5400000">
          <a:off x="7858119" y="-1962403"/>
          <a:ext cx="575279" cy="7666597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b="1" kern="1200" dirty="0"/>
            <a:t>Compañeros de escuela, de equipos deportivos, agrupaciones de jóvenes, NNA en situación de vulnerabilidad y en calle</a:t>
          </a:r>
          <a:endParaRPr lang="en-US" sz="1600" kern="1200" dirty="0"/>
        </a:p>
      </dsp:txBody>
      <dsp:txXfrm rot="-5400000">
        <a:off x="4312461" y="1611338"/>
        <a:ext cx="7638514" cy="519113"/>
      </dsp:txXfrm>
    </dsp:sp>
    <dsp:sp modelId="{E1A97030-4366-4F45-9953-C5DF0FA78534}">
      <dsp:nvSpPr>
        <dsp:cNvPr id="0" name=""/>
        <dsp:cNvSpPr/>
      </dsp:nvSpPr>
      <dsp:spPr>
        <a:xfrm>
          <a:off x="0" y="1511344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NNA migrantes como niños/as </a:t>
          </a:r>
          <a:endParaRPr lang="en-US" sz="2000" kern="1200"/>
        </a:p>
      </dsp:txBody>
      <dsp:txXfrm>
        <a:off x="35104" y="1546448"/>
        <a:ext cx="4242252" cy="648891"/>
      </dsp:txXfrm>
    </dsp:sp>
    <dsp:sp modelId="{1364698E-3162-4982-B521-85D544339CFF}">
      <dsp:nvSpPr>
        <dsp:cNvPr id="0" name=""/>
        <dsp:cNvSpPr/>
      </dsp:nvSpPr>
      <dsp:spPr>
        <a:xfrm rot="5400000">
          <a:off x="7858119" y="-1207349"/>
          <a:ext cx="575279" cy="7666597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b="1" kern="1200" dirty="0"/>
            <a:t>Contextos nacionales </a:t>
          </a:r>
          <a:r>
            <a:rPr lang="es-ES" sz="1600" b="1" kern="1200" dirty="0" err="1"/>
            <a:t>criminalizantes</a:t>
          </a:r>
          <a:r>
            <a:rPr lang="es-ES" sz="1600" b="1" kern="1200" dirty="0"/>
            <a:t> y excluyentes</a:t>
          </a:r>
          <a:endParaRPr lang="en-US" sz="1600" kern="1200" dirty="0"/>
        </a:p>
      </dsp:txBody>
      <dsp:txXfrm rot="-5400000">
        <a:off x="4312461" y="2366392"/>
        <a:ext cx="7638514" cy="519113"/>
      </dsp:txXfrm>
    </dsp:sp>
    <dsp:sp modelId="{2E15DC4F-E1B3-4238-BF6F-E0F99E439C11}">
      <dsp:nvSpPr>
        <dsp:cNvPr id="0" name=""/>
        <dsp:cNvSpPr/>
      </dsp:nvSpPr>
      <dsp:spPr>
        <a:xfrm>
          <a:off x="0" y="2266399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Lo local como espacio de protección</a:t>
          </a:r>
          <a:endParaRPr lang="en-US" sz="2000" kern="1200" dirty="0"/>
        </a:p>
      </dsp:txBody>
      <dsp:txXfrm>
        <a:off x="35104" y="2301503"/>
        <a:ext cx="4242252" cy="648891"/>
      </dsp:txXfrm>
    </dsp:sp>
    <dsp:sp modelId="{143E219E-BBA5-4C57-A9DB-AAE758677533}">
      <dsp:nvSpPr>
        <dsp:cNvPr id="0" name=""/>
        <dsp:cNvSpPr/>
      </dsp:nvSpPr>
      <dsp:spPr>
        <a:xfrm rot="5400000">
          <a:off x="7682774" y="375905"/>
          <a:ext cx="575279" cy="7666597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b="1" kern="1200" dirty="0"/>
            <a:t>Voces de NNA, en general, y de NNA migrantes en particular</a:t>
          </a:r>
          <a:endParaRPr lang="en-US" sz="1600" kern="1200" dirty="0"/>
        </a:p>
      </dsp:txBody>
      <dsp:txXfrm rot="-5400000">
        <a:off x="4137116" y="3949647"/>
        <a:ext cx="7638514" cy="519113"/>
      </dsp:txXfrm>
    </dsp:sp>
    <dsp:sp modelId="{84D53AFD-9A0D-4BB1-97CF-3B72960BD79B}">
      <dsp:nvSpPr>
        <dsp:cNvPr id="0" name=""/>
        <dsp:cNvSpPr/>
      </dsp:nvSpPr>
      <dsp:spPr>
        <a:xfrm>
          <a:off x="0" y="3021454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La infancia y lo local, claves para inclusión y desarrollo</a:t>
          </a:r>
          <a:endParaRPr lang="en-US" sz="2000" kern="1200" dirty="0"/>
        </a:p>
      </dsp:txBody>
      <dsp:txXfrm>
        <a:off x="35104" y="3056558"/>
        <a:ext cx="4242252" cy="648891"/>
      </dsp:txXfrm>
    </dsp:sp>
    <dsp:sp modelId="{8AC25BF5-7382-4AB7-9BDA-03670E689F65}">
      <dsp:nvSpPr>
        <dsp:cNvPr id="0" name=""/>
        <dsp:cNvSpPr/>
      </dsp:nvSpPr>
      <dsp:spPr>
        <a:xfrm>
          <a:off x="0" y="3776509"/>
          <a:ext cx="4312460" cy="7190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b="1" kern="1200" dirty="0"/>
            <a:t>Participación social</a:t>
          </a:r>
        </a:p>
      </dsp:txBody>
      <dsp:txXfrm>
        <a:off x="35104" y="3811613"/>
        <a:ext cx="4242252" cy="648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10EBB-0073-4522-8259-2883A940AA35}">
      <dsp:nvSpPr>
        <dsp:cNvPr id="0" name=""/>
        <dsp:cNvSpPr/>
      </dsp:nvSpPr>
      <dsp:spPr>
        <a:xfrm>
          <a:off x="1443" y="330516"/>
          <a:ext cx="3378100" cy="168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i="0" kern="1200" baseline="0"/>
            <a:t>Presencia creciente de NNA en contexto de movilidad humana</a:t>
          </a:r>
          <a:endParaRPr lang="en-US" sz="2700" kern="1200"/>
        </a:p>
      </dsp:txBody>
      <dsp:txXfrm>
        <a:off x="50914" y="379987"/>
        <a:ext cx="3279158" cy="1590108"/>
      </dsp:txXfrm>
    </dsp:sp>
    <dsp:sp modelId="{1B2459AE-891D-441B-B643-C674A7125062}">
      <dsp:nvSpPr>
        <dsp:cNvPr id="0" name=""/>
        <dsp:cNvSpPr/>
      </dsp:nvSpPr>
      <dsp:spPr>
        <a:xfrm>
          <a:off x="339253" y="2019567"/>
          <a:ext cx="337810" cy="1266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787"/>
              </a:lnTo>
              <a:lnTo>
                <a:pt x="337810" y="126678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E8E5B-BCD5-49CE-BCB4-26128D2877D1}">
      <dsp:nvSpPr>
        <dsp:cNvPr id="0" name=""/>
        <dsp:cNvSpPr/>
      </dsp:nvSpPr>
      <dsp:spPr>
        <a:xfrm>
          <a:off x="677063" y="2441829"/>
          <a:ext cx="2702480" cy="168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kern="1200" dirty="0"/>
            <a:t>Cambios cuantitativos y cualitativos</a:t>
          </a:r>
          <a:endParaRPr lang="en-US" sz="2700" kern="1200" dirty="0"/>
        </a:p>
      </dsp:txBody>
      <dsp:txXfrm>
        <a:off x="726534" y="2491300"/>
        <a:ext cx="2603538" cy="1590108"/>
      </dsp:txXfrm>
    </dsp:sp>
    <dsp:sp modelId="{459E6C09-8F31-45C9-9693-760806C67F7C}">
      <dsp:nvSpPr>
        <dsp:cNvPr id="0" name=""/>
        <dsp:cNvSpPr/>
      </dsp:nvSpPr>
      <dsp:spPr>
        <a:xfrm>
          <a:off x="4224069" y="330516"/>
          <a:ext cx="3378100" cy="168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kern="1200"/>
            <a:t>Niñez no acompañada y separada</a:t>
          </a:r>
          <a:endParaRPr lang="en-US" sz="2700" kern="1200"/>
        </a:p>
      </dsp:txBody>
      <dsp:txXfrm>
        <a:off x="4273540" y="379987"/>
        <a:ext cx="3279158" cy="1590108"/>
      </dsp:txXfrm>
    </dsp:sp>
    <dsp:sp modelId="{7A5B7B8B-7DF5-4C31-94CC-FE6A1CB38FDD}">
      <dsp:nvSpPr>
        <dsp:cNvPr id="0" name=""/>
        <dsp:cNvSpPr/>
      </dsp:nvSpPr>
      <dsp:spPr>
        <a:xfrm>
          <a:off x="4561879" y="2019567"/>
          <a:ext cx="337810" cy="1266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787"/>
              </a:lnTo>
              <a:lnTo>
                <a:pt x="337810" y="126678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BBD20-037B-431C-B138-94E2615CEAE7}">
      <dsp:nvSpPr>
        <dsp:cNvPr id="0" name=""/>
        <dsp:cNvSpPr/>
      </dsp:nvSpPr>
      <dsp:spPr>
        <a:xfrm>
          <a:off x="4899689" y="2441829"/>
          <a:ext cx="2702480" cy="168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kern="1200" dirty="0"/>
            <a:t>Variedad de situaciones en tránsito y destino </a:t>
          </a:r>
          <a:endParaRPr lang="en-US" sz="2700" kern="1200" dirty="0"/>
        </a:p>
      </dsp:txBody>
      <dsp:txXfrm>
        <a:off x="4949160" y="2491300"/>
        <a:ext cx="2603538" cy="1590108"/>
      </dsp:txXfrm>
    </dsp:sp>
    <dsp:sp modelId="{4907024D-4918-4BE5-B008-41AD96A37F8D}">
      <dsp:nvSpPr>
        <dsp:cNvPr id="0" name=""/>
        <dsp:cNvSpPr/>
      </dsp:nvSpPr>
      <dsp:spPr>
        <a:xfrm>
          <a:off x="8446694" y="330516"/>
          <a:ext cx="3378100" cy="168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kern="1200"/>
            <a:t>Irregularidad de la movilidad humana</a:t>
          </a:r>
          <a:endParaRPr lang="en-US" sz="2700" kern="1200"/>
        </a:p>
      </dsp:txBody>
      <dsp:txXfrm>
        <a:off x="8496165" y="379987"/>
        <a:ext cx="3279158" cy="1590108"/>
      </dsp:txXfrm>
    </dsp:sp>
    <dsp:sp modelId="{D378293A-89C3-40A8-8A71-3762586637AE}">
      <dsp:nvSpPr>
        <dsp:cNvPr id="0" name=""/>
        <dsp:cNvSpPr/>
      </dsp:nvSpPr>
      <dsp:spPr>
        <a:xfrm>
          <a:off x="8784504" y="2019567"/>
          <a:ext cx="337810" cy="1266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787"/>
              </a:lnTo>
              <a:lnTo>
                <a:pt x="337810" y="126678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8E4723-A553-4850-A7ED-45D0B6C89D59}">
      <dsp:nvSpPr>
        <dsp:cNvPr id="0" name=""/>
        <dsp:cNvSpPr/>
      </dsp:nvSpPr>
      <dsp:spPr>
        <a:xfrm>
          <a:off x="9122314" y="2441829"/>
          <a:ext cx="2702480" cy="168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b="1" kern="1200" dirty="0"/>
            <a:t>Factor estructural y condiciones de vulnerabilidad</a:t>
          </a:r>
          <a:endParaRPr lang="en-US" sz="2700" kern="1200" dirty="0"/>
        </a:p>
      </dsp:txBody>
      <dsp:txXfrm>
        <a:off x="9171785" y="2491300"/>
        <a:ext cx="2603538" cy="15901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A6735-49D4-4ABA-86CB-E5A4492E0C8C}">
      <dsp:nvSpPr>
        <dsp:cNvPr id="0" name=""/>
        <dsp:cNvSpPr/>
      </dsp:nvSpPr>
      <dsp:spPr>
        <a:xfrm>
          <a:off x="0" y="35018"/>
          <a:ext cx="12079264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/>
            <a:t>Derechos de NNA, elemento distintivo de todo el proceso migratorio</a:t>
          </a:r>
          <a:endParaRPr lang="en-US" sz="2200" kern="1200"/>
        </a:p>
      </dsp:txBody>
      <dsp:txXfrm>
        <a:off x="25759" y="60777"/>
        <a:ext cx="12027746" cy="476152"/>
      </dsp:txXfrm>
    </dsp:sp>
    <dsp:sp modelId="{F703A67A-9BE4-4D0A-B217-940444A7213C}">
      <dsp:nvSpPr>
        <dsp:cNvPr id="0" name=""/>
        <dsp:cNvSpPr/>
      </dsp:nvSpPr>
      <dsp:spPr>
        <a:xfrm>
          <a:off x="0" y="562688"/>
          <a:ext cx="120792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5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1700" kern="1200" dirty="0"/>
        </a:p>
      </dsp:txBody>
      <dsp:txXfrm>
        <a:off x="0" y="562688"/>
        <a:ext cx="12079264" cy="364320"/>
      </dsp:txXfrm>
    </dsp:sp>
    <dsp:sp modelId="{0D63B738-5C03-4C0D-812B-A8B55D5057C1}">
      <dsp:nvSpPr>
        <dsp:cNvPr id="0" name=""/>
        <dsp:cNvSpPr/>
      </dsp:nvSpPr>
      <dsp:spPr>
        <a:xfrm>
          <a:off x="0" y="927008"/>
          <a:ext cx="12079264" cy="527670"/>
        </a:xfrm>
        <a:prstGeom prst="roundRect">
          <a:avLst/>
        </a:prstGeom>
        <a:solidFill>
          <a:schemeClr val="accent5">
            <a:hueOff val="93942"/>
            <a:satOff val="9000"/>
            <a:lumOff val="22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Aplicación transversal de la CDN en política migratoria y otras conexas</a:t>
          </a:r>
          <a:endParaRPr lang="en-US" sz="2200" kern="1200" dirty="0"/>
        </a:p>
      </dsp:txBody>
      <dsp:txXfrm>
        <a:off x="25759" y="952767"/>
        <a:ext cx="12027746" cy="476152"/>
      </dsp:txXfrm>
    </dsp:sp>
    <dsp:sp modelId="{6B414858-652F-4B93-884D-3D7D5B3C0F32}">
      <dsp:nvSpPr>
        <dsp:cNvPr id="0" name=""/>
        <dsp:cNvSpPr/>
      </dsp:nvSpPr>
      <dsp:spPr>
        <a:xfrm>
          <a:off x="0" y="1454679"/>
          <a:ext cx="120792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5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1700" kern="1200" dirty="0"/>
        </a:p>
      </dsp:txBody>
      <dsp:txXfrm>
        <a:off x="0" y="1454679"/>
        <a:ext cx="12079264" cy="364320"/>
      </dsp:txXfrm>
    </dsp:sp>
    <dsp:sp modelId="{FEC486D3-E0F8-4C9F-A1F6-814ACC19201B}">
      <dsp:nvSpPr>
        <dsp:cNvPr id="0" name=""/>
        <dsp:cNvSpPr/>
      </dsp:nvSpPr>
      <dsp:spPr>
        <a:xfrm>
          <a:off x="0" y="1818999"/>
          <a:ext cx="12079264" cy="527670"/>
        </a:xfrm>
        <a:prstGeom prst="roundRect">
          <a:avLst/>
        </a:prstGeom>
        <a:solidFill>
          <a:schemeClr val="accent5">
            <a:hueOff val="187884"/>
            <a:satOff val="18001"/>
            <a:lumOff val="441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/>
            <a:t>Protección complementaria a través de otros tratados </a:t>
          </a:r>
          <a:endParaRPr lang="en-US" sz="2200" kern="1200"/>
        </a:p>
      </dsp:txBody>
      <dsp:txXfrm>
        <a:off x="25759" y="1844758"/>
        <a:ext cx="12027746" cy="476152"/>
      </dsp:txXfrm>
    </dsp:sp>
    <dsp:sp modelId="{154CA7BA-B95C-4A5A-AC05-4BEA7C036E9B}">
      <dsp:nvSpPr>
        <dsp:cNvPr id="0" name=""/>
        <dsp:cNvSpPr/>
      </dsp:nvSpPr>
      <dsp:spPr>
        <a:xfrm>
          <a:off x="0" y="2346669"/>
          <a:ext cx="120792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5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1700" kern="1200" dirty="0"/>
        </a:p>
      </dsp:txBody>
      <dsp:txXfrm>
        <a:off x="0" y="2346669"/>
        <a:ext cx="12079264" cy="364320"/>
      </dsp:txXfrm>
    </dsp:sp>
    <dsp:sp modelId="{94AB2375-F809-4E69-9910-F88C07FED73B}">
      <dsp:nvSpPr>
        <dsp:cNvPr id="0" name=""/>
        <dsp:cNvSpPr/>
      </dsp:nvSpPr>
      <dsp:spPr>
        <a:xfrm>
          <a:off x="0" y="2694780"/>
          <a:ext cx="12079264" cy="527670"/>
        </a:xfrm>
        <a:prstGeom prst="roundRect">
          <a:avLst/>
        </a:prstGeom>
        <a:solidFill>
          <a:schemeClr val="accent5">
            <a:hueOff val="281825"/>
            <a:satOff val="27001"/>
            <a:lumOff val="66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/>
            <a:t>Principios del DIDH</a:t>
          </a:r>
          <a:endParaRPr lang="en-US" sz="2200" kern="1200"/>
        </a:p>
      </dsp:txBody>
      <dsp:txXfrm>
        <a:off x="25759" y="2720539"/>
        <a:ext cx="12027746" cy="476152"/>
      </dsp:txXfrm>
    </dsp:sp>
    <dsp:sp modelId="{9A028044-719B-4E65-BC82-2491B79C351B}">
      <dsp:nvSpPr>
        <dsp:cNvPr id="0" name=""/>
        <dsp:cNvSpPr/>
      </dsp:nvSpPr>
      <dsp:spPr>
        <a:xfrm>
          <a:off x="0" y="3238659"/>
          <a:ext cx="120792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5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1700" kern="1200" dirty="0"/>
        </a:p>
      </dsp:txBody>
      <dsp:txXfrm>
        <a:off x="0" y="3238659"/>
        <a:ext cx="12079264" cy="364320"/>
      </dsp:txXfrm>
    </dsp:sp>
    <dsp:sp modelId="{E1674D29-9AE9-4CF9-A464-F0B57AFE103F}">
      <dsp:nvSpPr>
        <dsp:cNvPr id="0" name=""/>
        <dsp:cNvSpPr/>
      </dsp:nvSpPr>
      <dsp:spPr>
        <a:xfrm>
          <a:off x="0" y="3602979"/>
          <a:ext cx="12079264" cy="527670"/>
        </a:xfrm>
        <a:prstGeom prst="roundRect">
          <a:avLst/>
        </a:prstGeom>
        <a:solidFill>
          <a:schemeClr val="accent5">
            <a:hueOff val="375767"/>
            <a:satOff val="36001"/>
            <a:lumOff val="88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/>
            <a:t>Estándares de derechos humanos</a:t>
          </a:r>
          <a:endParaRPr lang="en-US" sz="2200" kern="1200"/>
        </a:p>
      </dsp:txBody>
      <dsp:txXfrm>
        <a:off x="25759" y="3628738"/>
        <a:ext cx="12027746" cy="476152"/>
      </dsp:txXfrm>
    </dsp:sp>
    <dsp:sp modelId="{D7B9B521-9C75-433B-BB86-BDEBF6EF5E00}">
      <dsp:nvSpPr>
        <dsp:cNvPr id="0" name=""/>
        <dsp:cNvSpPr/>
      </dsp:nvSpPr>
      <dsp:spPr>
        <a:xfrm>
          <a:off x="0" y="4130649"/>
          <a:ext cx="120792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5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700" kern="1200" dirty="0"/>
        </a:p>
      </dsp:txBody>
      <dsp:txXfrm>
        <a:off x="0" y="4130649"/>
        <a:ext cx="12079264" cy="3643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12503-04AA-4101-9E0B-72162023502C}">
      <dsp:nvSpPr>
        <dsp:cNvPr id="0" name=""/>
        <dsp:cNvSpPr/>
      </dsp:nvSpPr>
      <dsp:spPr>
        <a:xfrm rot="5400000">
          <a:off x="5226435" y="-1955576"/>
          <a:ext cx="1284517" cy="552347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500" b="1" i="0" kern="1200" baseline="0" dirty="0"/>
            <a:t>Salud, educación, protección social, justicia, otros</a:t>
          </a:r>
          <a:endParaRPr lang="en-US" sz="2500" kern="1200" dirty="0"/>
        </a:p>
      </dsp:txBody>
      <dsp:txXfrm rot="-5400000">
        <a:off x="3106956" y="226608"/>
        <a:ext cx="5460771" cy="1159107"/>
      </dsp:txXfrm>
    </dsp:sp>
    <dsp:sp modelId="{4931A2C4-7FD3-4AAE-8CA6-F6DBE37622BF}">
      <dsp:nvSpPr>
        <dsp:cNvPr id="0" name=""/>
        <dsp:cNvSpPr/>
      </dsp:nvSpPr>
      <dsp:spPr>
        <a:xfrm>
          <a:off x="0" y="3338"/>
          <a:ext cx="3106955" cy="160564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i="0" kern="1200" baseline="0" dirty="0"/>
            <a:t>No restricción de derechos x nacionalidad o estatus migratorio (NNA o padres)</a:t>
          </a:r>
          <a:endParaRPr lang="en-US" sz="2100" kern="1200" dirty="0"/>
        </a:p>
      </dsp:txBody>
      <dsp:txXfrm>
        <a:off x="78381" y="81719"/>
        <a:ext cx="2950193" cy="1448884"/>
      </dsp:txXfrm>
    </dsp:sp>
    <dsp:sp modelId="{F51982A2-1E3D-43FF-9DD9-C1892651D870}">
      <dsp:nvSpPr>
        <dsp:cNvPr id="0" name=""/>
        <dsp:cNvSpPr/>
      </dsp:nvSpPr>
      <dsp:spPr>
        <a:xfrm rot="5400000">
          <a:off x="5226435" y="-269648"/>
          <a:ext cx="1284517" cy="5523476"/>
        </a:xfrm>
        <a:prstGeom prst="round2SameRect">
          <a:avLst/>
        </a:prstGeom>
        <a:solidFill>
          <a:schemeClr val="accent2">
            <a:tint val="40000"/>
            <a:alpha val="90000"/>
            <a:hueOff val="753435"/>
            <a:satOff val="281"/>
            <a:lumOff val="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753435"/>
              <a:satOff val="281"/>
              <a:lumOff val="35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500" b="1" i="0" kern="1200" baseline="0" dirty="0"/>
            <a:t>Procedimientos, acceso a derechos, programas, etc.</a:t>
          </a:r>
          <a:endParaRPr lang="en-US" sz="2500" kern="1200" dirty="0"/>
        </a:p>
      </dsp:txBody>
      <dsp:txXfrm rot="-5400000">
        <a:off x="3106956" y="1912536"/>
        <a:ext cx="5460771" cy="1159107"/>
      </dsp:txXfrm>
    </dsp:sp>
    <dsp:sp modelId="{B1AC11DB-CD7B-416E-B8F8-304B7C565E7E}">
      <dsp:nvSpPr>
        <dsp:cNvPr id="0" name=""/>
        <dsp:cNvSpPr/>
      </dsp:nvSpPr>
      <dsp:spPr>
        <a:xfrm>
          <a:off x="0" y="1635461"/>
          <a:ext cx="3106955" cy="1605646"/>
        </a:xfrm>
        <a:prstGeom prst="roundRect">
          <a:avLst/>
        </a:prstGeom>
        <a:gradFill rotWithShape="0">
          <a:gsLst>
            <a:gs pos="0">
              <a:schemeClr val="accent2">
                <a:hueOff val="1080030"/>
                <a:satOff val="150"/>
                <a:lumOff val="131"/>
                <a:alphaOff val="0"/>
                <a:shade val="85000"/>
                <a:satMod val="130000"/>
              </a:schemeClr>
            </a:gs>
            <a:gs pos="34000">
              <a:schemeClr val="accent2">
                <a:hueOff val="1080030"/>
                <a:satOff val="150"/>
                <a:lumOff val="131"/>
                <a:alphaOff val="0"/>
                <a:shade val="87000"/>
                <a:satMod val="125000"/>
              </a:schemeClr>
            </a:gs>
            <a:gs pos="70000">
              <a:schemeClr val="accent2">
                <a:hueOff val="1080030"/>
                <a:satOff val="150"/>
                <a:lumOff val="13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080030"/>
                <a:satOff val="150"/>
                <a:lumOff val="13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i="0" kern="1200" baseline="0" dirty="0"/>
            <a:t>Aplicación a toda la política de infancia y migratoria</a:t>
          </a:r>
          <a:endParaRPr lang="en-US" sz="2100" kern="1200" dirty="0"/>
        </a:p>
      </dsp:txBody>
      <dsp:txXfrm>
        <a:off x="78381" y="1713842"/>
        <a:ext cx="2950193" cy="1448884"/>
      </dsp:txXfrm>
    </dsp:sp>
    <dsp:sp modelId="{D4A405A3-D8A6-4AF6-A6D7-00FCC8BDC797}">
      <dsp:nvSpPr>
        <dsp:cNvPr id="0" name=""/>
        <dsp:cNvSpPr/>
      </dsp:nvSpPr>
      <dsp:spPr>
        <a:xfrm rot="5400000">
          <a:off x="5319886" y="1513372"/>
          <a:ext cx="1284517" cy="5329291"/>
        </a:xfrm>
        <a:prstGeom prst="round2SameRect">
          <a:avLst/>
        </a:prstGeom>
        <a:solidFill>
          <a:schemeClr val="accent2">
            <a:tint val="40000"/>
            <a:alpha val="90000"/>
            <a:hueOff val="1506870"/>
            <a:satOff val="562"/>
            <a:lumOff val="7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506870"/>
              <a:satOff val="562"/>
              <a:lumOff val="71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500" b="1" kern="1200" dirty="0"/>
            <a:t>Edad, nacionalidad, condición migratoria, origen étnico, género, orientación sexual, discapacidad</a:t>
          </a:r>
          <a:endParaRPr lang="en-US" sz="2500" kern="1200" dirty="0"/>
        </a:p>
      </dsp:txBody>
      <dsp:txXfrm rot="-5400000">
        <a:off x="3297500" y="3598464"/>
        <a:ext cx="5266586" cy="1159107"/>
      </dsp:txXfrm>
    </dsp:sp>
    <dsp:sp modelId="{31805457-CA27-474C-A1CD-820520B35A7D}">
      <dsp:nvSpPr>
        <dsp:cNvPr id="0" name=""/>
        <dsp:cNvSpPr/>
      </dsp:nvSpPr>
      <dsp:spPr>
        <a:xfrm>
          <a:off x="0" y="3375195"/>
          <a:ext cx="3297499" cy="1605646"/>
        </a:xfrm>
        <a:prstGeom prst="roundRect">
          <a:avLst/>
        </a:prstGeom>
        <a:gradFill rotWithShape="0">
          <a:gsLst>
            <a:gs pos="0">
              <a:schemeClr val="accent2">
                <a:hueOff val="2160060"/>
                <a:satOff val="301"/>
                <a:lumOff val="261"/>
                <a:alphaOff val="0"/>
                <a:shade val="85000"/>
                <a:satMod val="130000"/>
              </a:schemeClr>
            </a:gs>
            <a:gs pos="34000">
              <a:schemeClr val="accent2">
                <a:hueOff val="2160060"/>
                <a:satOff val="301"/>
                <a:lumOff val="261"/>
                <a:alphaOff val="0"/>
                <a:shade val="87000"/>
                <a:satMod val="125000"/>
              </a:schemeClr>
            </a:gs>
            <a:gs pos="70000">
              <a:schemeClr val="accent2">
                <a:hueOff val="2160060"/>
                <a:satOff val="301"/>
                <a:lumOff val="26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2160060"/>
                <a:satOff val="301"/>
                <a:lumOff val="26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Enfoque interseccional </a:t>
          </a:r>
          <a:endParaRPr lang="en-US" sz="2100" kern="1200" dirty="0"/>
        </a:p>
      </dsp:txBody>
      <dsp:txXfrm>
        <a:off x="78381" y="3453576"/>
        <a:ext cx="3140737" cy="1448884"/>
      </dsp:txXfrm>
    </dsp:sp>
    <dsp:sp modelId="{1FDC7BD6-0E2B-485C-A17C-C1499999C2D6}">
      <dsp:nvSpPr>
        <dsp:cNvPr id="0" name=""/>
        <dsp:cNvSpPr/>
      </dsp:nvSpPr>
      <dsp:spPr>
        <a:xfrm rot="5400000">
          <a:off x="5226435" y="3102209"/>
          <a:ext cx="1284517" cy="5523476"/>
        </a:xfrm>
        <a:prstGeom prst="round2SameRect">
          <a:avLst/>
        </a:prstGeom>
        <a:solidFill>
          <a:schemeClr val="accent2">
            <a:tint val="40000"/>
            <a:alpha val="90000"/>
            <a:hueOff val="2260305"/>
            <a:satOff val="843"/>
            <a:lumOff val="10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260305"/>
              <a:satOff val="843"/>
              <a:lumOff val="106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Necesidades y condiciones de vulnerabilidad de NNA y/o familias migrantes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Inclusión en políticas y programas de prevención, protección, desarrollo integral</a:t>
          </a:r>
        </a:p>
      </dsp:txBody>
      <dsp:txXfrm rot="-5400000">
        <a:off x="3106956" y="5284394"/>
        <a:ext cx="5460771" cy="1159107"/>
      </dsp:txXfrm>
    </dsp:sp>
    <dsp:sp modelId="{17E0ECBB-3704-4BB7-AAE1-E68EE4894A39}">
      <dsp:nvSpPr>
        <dsp:cNvPr id="0" name=""/>
        <dsp:cNvSpPr/>
      </dsp:nvSpPr>
      <dsp:spPr>
        <a:xfrm>
          <a:off x="0" y="5061124"/>
          <a:ext cx="3106955" cy="1605646"/>
        </a:xfrm>
        <a:prstGeom prst="roundRect">
          <a:avLst/>
        </a:prstGeom>
        <a:gradFill rotWithShape="0">
          <a:gsLst>
            <a:gs pos="0">
              <a:schemeClr val="accent2">
                <a:hueOff val="3240090"/>
                <a:satOff val="451"/>
                <a:lumOff val="392"/>
                <a:alphaOff val="0"/>
                <a:shade val="85000"/>
                <a:satMod val="130000"/>
              </a:schemeClr>
            </a:gs>
            <a:gs pos="34000">
              <a:schemeClr val="accent2">
                <a:hueOff val="3240090"/>
                <a:satOff val="451"/>
                <a:lumOff val="392"/>
                <a:alphaOff val="0"/>
                <a:shade val="87000"/>
                <a:satMod val="125000"/>
              </a:schemeClr>
            </a:gs>
            <a:gs pos="70000">
              <a:schemeClr val="accent2">
                <a:hueOff val="3240090"/>
                <a:satOff val="451"/>
                <a:lumOff val="392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240090"/>
                <a:satOff val="451"/>
                <a:lumOff val="392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2100" b="1" kern="1200" dirty="0"/>
            <a:t>No discriminación y niños/as de la calle</a:t>
          </a:r>
        </a:p>
        <a:p>
          <a:pPr marL="0"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2100" kern="1200" dirty="0"/>
        </a:p>
      </dsp:txBody>
      <dsp:txXfrm>
        <a:off x="78381" y="5139505"/>
        <a:ext cx="2950193" cy="14488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0C243-024B-4219-AB01-C8C2CA8DE49F}">
      <dsp:nvSpPr>
        <dsp:cNvPr id="0" name=""/>
        <dsp:cNvSpPr/>
      </dsp:nvSpPr>
      <dsp:spPr>
        <a:xfrm>
          <a:off x="102098" y="24994"/>
          <a:ext cx="12111628" cy="588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i="0" kern="1200" baseline="0" dirty="0"/>
            <a:t>ISN: derecho, principio, regla de procedimiento (</a:t>
          </a:r>
          <a:r>
            <a:rPr lang="es-AR" sz="2400" b="1" i="0" kern="1200" baseline="0" dirty="0" err="1"/>
            <a:t>Obs</a:t>
          </a:r>
          <a:r>
            <a:rPr lang="es-AR" sz="2400" b="1" i="0" kern="1200" baseline="0" dirty="0"/>
            <a:t>. Gral. 14 CDN)</a:t>
          </a:r>
          <a:endParaRPr lang="en-US" sz="2400" kern="1200" dirty="0"/>
        </a:p>
      </dsp:txBody>
      <dsp:txXfrm>
        <a:off x="130839" y="53735"/>
        <a:ext cx="12054146" cy="531286"/>
      </dsp:txXfrm>
    </dsp:sp>
    <dsp:sp modelId="{3FCA7DB4-FEC9-4465-93E1-8A24A546113B}">
      <dsp:nvSpPr>
        <dsp:cNvPr id="0" name=""/>
        <dsp:cNvSpPr/>
      </dsp:nvSpPr>
      <dsp:spPr>
        <a:xfrm>
          <a:off x="0" y="703042"/>
          <a:ext cx="12315825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i="0" kern="1200" baseline="0"/>
            <a:t>Primacía de derechos de NNA sobre l</a:t>
          </a:r>
          <a:r>
            <a:rPr lang="es-AR" sz="2400" b="1" kern="1200"/>
            <a:t>as</a:t>
          </a:r>
          <a:r>
            <a:rPr lang="es-AR" sz="2400" b="1" i="0" kern="1200" baseline="0"/>
            <a:t> políticas migratorias</a:t>
          </a:r>
          <a:endParaRPr lang="en-US" sz="2400" kern="1200"/>
        </a:p>
      </dsp:txBody>
      <dsp:txXfrm>
        <a:off x="36296" y="739338"/>
        <a:ext cx="12243233" cy="670943"/>
      </dsp:txXfrm>
    </dsp:sp>
    <dsp:sp modelId="{A8854AC8-B370-4595-B66B-F8872292DFED}">
      <dsp:nvSpPr>
        <dsp:cNvPr id="0" name=""/>
        <dsp:cNvSpPr/>
      </dsp:nvSpPr>
      <dsp:spPr>
        <a:xfrm>
          <a:off x="0" y="1535857"/>
          <a:ext cx="12315825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i="0" kern="1200" baseline="0"/>
            <a:t>Deber de aplicarlo en, por ejemplo: </a:t>
          </a:r>
          <a:endParaRPr lang="en-US" sz="2400" kern="1200"/>
        </a:p>
      </dsp:txBody>
      <dsp:txXfrm>
        <a:off x="36296" y="1572153"/>
        <a:ext cx="12243233" cy="670943"/>
      </dsp:txXfrm>
    </dsp:sp>
    <dsp:sp modelId="{1A83150E-3101-493B-A613-E328B241A747}">
      <dsp:nvSpPr>
        <dsp:cNvPr id="0" name=""/>
        <dsp:cNvSpPr/>
      </dsp:nvSpPr>
      <dsp:spPr>
        <a:xfrm>
          <a:off x="0" y="2279392"/>
          <a:ext cx="12315825" cy="2887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102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Decisiones sobre la entrada, residencia, asilo, retorno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Devolución o expulsión de sus padres / separación familiar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Medidas sobre unidad familiar (separación, reunificación, otras)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Inclusión en políticas educativas, de salud, protección social, vivienda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Prevención de la xenofobia y su impacto en la niñez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 dirty="0"/>
            <a:t>Canales de </a:t>
          </a:r>
          <a:r>
            <a:rPr lang="en-US" sz="1900" b="1" kern="1200" dirty="0" err="1"/>
            <a:t>regularización</a:t>
          </a:r>
          <a:r>
            <a:rPr lang="en-US" sz="1900" b="1" kern="1200" dirty="0"/>
            <a:t> </a:t>
          </a:r>
          <a:r>
            <a:rPr lang="en-US" sz="1900" b="1" kern="1200" dirty="0" err="1"/>
            <a:t>migratoria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b="1" i="0" kern="1200" baseline="0" dirty="0"/>
            <a:t>Políticas de NNA y familias en situación de calle</a:t>
          </a:r>
          <a:endParaRPr lang="en-US" sz="1900" kern="1200" dirty="0"/>
        </a:p>
      </dsp:txBody>
      <dsp:txXfrm>
        <a:off x="0" y="2279392"/>
        <a:ext cx="12315825" cy="28876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EE636-9886-495D-AD5C-3CDDC8C98CCA}">
      <dsp:nvSpPr>
        <dsp:cNvPr id="0" name=""/>
        <dsp:cNvSpPr/>
      </dsp:nvSpPr>
      <dsp:spPr>
        <a:xfrm>
          <a:off x="9250680" y="1742312"/>
          <a:ext cx="91440" cy="797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978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0E4AF-0D89-4D0C-AE38-D771600362B4}">
      <dsp:nvSpPr>
        <dsp:cNvPr id="0" name=""/>
        <dsp:cNvSpPr/>
      </dsp:nvSpPr>
      <dsp:spPr>
        <a:xfrm>
          <a:off x="5897880" y="1742312"/>
          <a:ext cx="91440" cy="797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978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9011C-334D-420B-9CB9-4967500654CF}">
      <dsp:nvSpPr>
        <dsp:cNvPr id="0" name=""/>
        <dsp:cNvSpPr/>
      </dsp:nvSpPr>
      <dsp:spPr>
        <a:xfrm>
          <a:off x="2545080" y="1742312"/>
          <a:ext cx="91440" cy="797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978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44FC69-2CA2-4C71-8640-312F786920E6}">
      <dsp:nvSpPr>
        <dsp:cNvPr id="0" name=""/>
        <dsp:cNvSpPr/>
      </dsp:nvSpPr>
      <dsp:spPr>
        <a:xfrm>
          <a:off x="1219200" y="380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232F0-4674-4E81-9AD8-90476ECF3EA0}">
      <dsp:nvSpPr>
        <dsp:cNvPr id="0" name=""/>
        <dsp:cNvSpPr/>
      </dsp:nvSpPr>
      <dsp:spPr>
        <a:xfrm>
          <a:off x="1524000" y="289940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/>
            <a:t>Mecanismos efectivos para garantizar la participación</a:t>
          </a:r>
          <a:endParaRPr lang="en-US" sz="2500" kern="1200" dirty="0"/>
        </a:p>
      </dsp:txBody>
      <dsp:txXfrm>
        <a:off x="1575019" y="340959"/>
        <a:ext cx="2641161" cy="1639894"/>
      </dsp:txXfrm>
    </dsp:sp>
    <dsp:sp modelId="{C88D5B63-ADA2-4916-9168-278215435AC4}">
      <dsp:nvSpPr>
        <dsp:cNvPr id="0" name=""/>
        <dsp:cNvSpPr/>
      </dsp:nvSpPr>
      <dsp:spPr>
        <a:xfrm>
          <a:off x="1219200" y="2540127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0D3A8-7348-46D8-BA65-C2ECBB01B533}">
      <dsp:nvSpPr>
        <dsp:cNvPr id="0" name=""/>
        <dsp:cNvSpPr/>
      </dsp:nvSpPr>
      <dsp:spPr>
        <a:xfrm>
          <a:off x="1524000" y="2829687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/>
            <a:t>Procedimientos sensibles a NNA</a:t>
          </a:r>
          <a:endParaRPr lang="en-US" sz="2500" kern="1200" dirty="0"/>
        </a:p>
      </dsp:txBody>
      <dsp:txXfrm>
        <a:off x="1575019" y="2880706"/>
        <a:ext cx="2641161" cy="1639894"/>
      </dsp:txXfrm>
    </dsp:sp>
    <dsp:sp modelId="{CE0B507E-14D1-4553-BEDA-7AFD6985DC30}">
      <dsp:nvSpPr>
        <dsp:cNvPr id="0" name=""/>
        <dsp:cNvSpPr/>
      </dsp:nvSpPr>
      <dsp:spPr>
        <a:xfrm>
          <a:off x="4572000" y="380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B2DD6-7D83-48CE-B19E-AC94715D2FB9}">
      <dsp:nvSpPr>
        <dsp:cNvPr id="0" name=""/>
        <dsp:cNvSpPr/>
      </dsp:nvSpPr>
      <dsp:spPr>
        <a:xfrm>
          <a:off x="4876800" y="289940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/>
            <a:t>Procedimientos migratorios, asilo y otros</a:t>
          </a:r>
          <a:endParaRPr lang="en-US" sz="2500" kern="1200" dirty="0"/>
        </a:p>
      </dsp:txBody>
      <dsp:txXfrm>
        <a:off x="4927819" y="340959"/>
        <a:ext cx="2641161" cy="1639894"/>
      </dsp:txXfrm>
    </dsp:sp>
    <dsp:sp modelId="{E0F2BC35-A8DE-40FB-AD73-B23395D4F3D1}">
      <dsp:nvSpPr>
        <dsp:cNvPr id="0" name=""/>
        <dsp:cNvSpPr/>
      </dsp:nvSpPr>
      <dsp:spPr>
        <a:xfrm>
          <a:off x="4572000" y="2540127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D6F6F-212D-4962-8770-46A93649DAF9}">
      <dsp:nvSpPr>
        <dsp:cNvPr id="0" name=""/>
        <dsp:cNvSpPr/>
      </dsp:nvSpPr>
      <dsp:spPr>
        <a:xfrm>
          <a:off x="4876800" y="2829687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/>
            <a:t>Recepción, acogida, residencia, etc.</a:t>
          </a:r>
          <a:endParaRPr lang="en-US" sz="2500" kern="1200" dirty="0"/>
        </a:p>
      </dsp:txBody>
      <dsp:txXfrm>
        <a:off x="4927819" y="2880706"/>
        <a:ext cx="2641161" cy="1639894"/>
      </dsp:txXfrm>
    </dsp:sp>
    <dsp:sp modelId="{0757C8A5-18D0-4EDC-8D7E-1A1A40763325}">
      <dsp:nvSpPr>
        <dsp:cNvPr id="0" name=""/>
        <dsp:cNvSpPr/>
      </dsp:nvSpPr>
      <dsp:spPr>
        <a:xfrm>
          <a:off x="7924800" y="380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2F9BE-2C2B-4880-ABE4-ECFD69338270}">
      <dsp:nvSpPr>
        <dsp:cNvPr id="0" name=""/>
        <dsp:cNvSpPr/>
      </dsp:nvSpPr>
      <dsp:spPr>
        <a:xfrm>
          <a:off x="8229600" y="289940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/>
            <a:t>Iniciativas de  inclusión social y desarrollo integral</a:t>
          </a:r>
          <a:endParaRPr lang="en-US" sz="2500" kern="1200" dirty="0"/>
        </a:p>
      </dsp:txBody>
      <dsp:txXfrm>
        <a:off x="8280619" y="340959"/>
        <a:ext cx="2641161" cy="1639894"/>
      </dsp:txXfrm>
    </dsp:sp>
    <dsp:sp modelId="{0FD7AB34-05E3-425A-98CF-5B85DB6F8E44}">
      <dsp:nvSpPr>
        <dsp:cNvPr id="0" name=""/>
        <dsp:cNvSpPr/>
      </dsp:nvSpPr>
      <dsp:spPr>
        <a:xfrm>
          <a:off x="7924800" y="2540127"/>
          <a:ext cx="2743199" cy="174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A8539-6181-48A5-B057-0726F0C2885F}">
      <dsp:nvSpPr>
        <dsp:cNvPr id="0" name=""/>
        <dsp:cNvSpPr/>
      </dsp:nvSpPr>
      <dsp:spPr>
        <a:xfrm>
          <a:off x="8229600" y="2829687"/>
          <a:ext cx="2743199" cy="1741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i="0" kern="1200" baseline="0" dirty="0"/>
            <a:t>Programas para atención a NNA en calle</a:t>
          </a:r>
          <a:endParaRPr lang="en-US" sz="2500" kern="1200" dirty="0"/>
        </a:p>
      </dsp:txBody>
      <dsp:txXfrm>
        <a:off x="8280619" y="2880706"/>
        <a:ext cx="2641161" cy="16398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40322-520E-4498-A11B-D1B1EBD1D4EC}">
      <dsp:nvSpPr>
        <dsp:cNvPr id="0" name=""/>
        <dsp:cNvSpPr/>
      </dsp:nvSpPr>
      <dsp:spPr>
        <a:xfrm>
          <a:off x="0" y="0"/>
          <a:ext cx="80182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46A33-2897-459D-9FD7-343B10DCC137}">
      <dsp:nvSpPr>
        <dsp:cNvPr id="0" name=""/>
        <dsp:cNvSpPr/>
      </dsp:nvSpPr>
      <dsp:spPr>
        <a:xfrm>
          <a:off x="0" y="0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Multiplicidad de derechos interdependientes</a:t>
          </a:r>
          <a:endParaRPr lang="en-US" sz="2300" kern="1200" dirty="0"/>
        </a:p>
      </dsp:txBody>
      <dsp:txXfrm>
        <a:off x="0" y="0"/>
        <a:ext cx="8018228" cy="828283"/>
      </dsp:txXfrm>
    </dsp:sp>
    <dsp:sp modelId="{461866DC-B5F6-4AA7-B2E7-1BE96B52C2F2}">
      <dsp:nvSpPr>
        <dsp:cNvPr id="0" name=""/>
        <dsp:cNvSpPr/>
      </dsp:nvSpPr>
      <dsp:spPr>
        <a:xfrm>
          <a:off x="0" y="828283"/>
          <a:ext cx="8018228" cy="0"/>
        </a:xfrm>
        <a:prstGeom prst="line">
          <a:avLst/>
        </a:prstGeom>
        <a:solidFill>
          <a:schemeClr val="accent2">
            <a:hueOff val="462870"/>
            <a:satOff val="64"/>
            <a:lumOff val="56"/>
            <a:alphaOff val="0"/>
          </a:schemeClr>
        </a:solidFill>
        <a:ln w="15875" cap="flat" cmpd="sng" algn="ctr">
          <a:solidFill>
            <a:schemeClr val="accent2">
              <a:hueOff val="462870"/>
              <a:satOff val="64"/>
              <a:lumOff val="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38402D-987D-46D8-8C5F-5BE1F4D3777B}">
      <dsp:nvSpPr>
        <dsp:cNvPr id="0" name=""/>
        <dsp:cNvSpPr/>
      </dsp:nvSpPr>
      <dsp:spPr>
        <a:xfrm>
          <a:off x="0" y="828283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Regulación de esos derechos en políticas migratorios e infancia</a:t>
          </a:r>
          <a:endParaRPr lang="en-US" sz="2300" kern="1200" dirty="0"/>
        </a:p>
      </dsp:txBody>
      <dsp:txXfrm>
        <a:off x="0" y="828283"/>
        <a:ext cx="8018228" cy="828283"/>
      </dsp:txXfrm>
    </dsp:sp>
    <dsp:sp modelId="{84D1AEFA-8866-4E18-A3A6-9694E980A8C7}">
      <dsp:nvSpPr>
        <dsp:cNvPr id="0" name=""/>
        <dsp:cNvSpPr/>
      </dsp:nvSpPr>
      <dsp:spPr>
        <a:xfrm>
          <a:off x="0" y="1656567"/>
          <a:ext cx="8018228" cy="0"/>
        </a:xfrm>
        <a:prstGeom prst="line">
          <a:avLst/>
        </a:prstGeom>
        <a:solidFill>
          <a:schemeClr val="accent2">
            <a:hueOff val="925740"/>
            <a:satOff val="129"/>
            <a:lumOff val="112"/>
            <a:alphaOff val="0"/>
          </a:schemeClr>
        </a:solidFill>
        <a:ln w="15875" cap="flat" cmpd="sng" algn="ctr">
          <a:solidFill>
            <a:schemeClr val="accent2">
              <a:hueOff val="925740"/>
              <a:satOff val="129"/>
              <a:lumOff val="1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67F02-DC04-44C4-A215-56D6541F00AD}">
      <dsp:nvSpPr>
        <dsp:cNvPr id="0" name=""/>
        <dsp:cNvSpPr/>
      </dsp:nvSpPr>
      <dsp:spPr>
        <a:xfrm>
          <a:off x="0" y="1656567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2300" b="1" kern="1200" dirty="0"/>
            <a:t>Impacto de decisiones de ingreso, permanencia, asilo y retorno</a:t>
          </a:r>
          <a:endParaRPr lang="en-US" sz="2300" kern="1200" dirty="0"/>
        </a:p>
        <a:p>
          <a:pPr marL="0"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0" y="1656567"/>
        <a:ext cx="8018228" cy="828283"/>
      </dsp:txXfrm>
    </dsp:sp>
    <dsp:sp modelId="{4536177D-7362-4D00-94E8-FA6B66EBB4C7}">
      <dsp:nvSpPr>
        <dsp:cNvPr id="0" name=""/>
        <dsp:cNvSpPr/>
      </dsp:nvSpPr>
      <dsp:spPr>
        <a:xfrm>
          <a:off x="0" y="2484850"/>
          <a:ext cx="8018228" cy="0"/>
        </a:xfrm>
        <a:prstGeom prst="line">
          <a:avLst/>
        </a:prstGeom>
        <a:solidFill>
          <a:schemeClr val="accent2">
            <a:hueOff val="1388610"/>
            <a:satOff val="193"/>
            <a:lumOff val="168"/>
            <a:alphaOff val="0"/>
          </a:schemeClr>
        </a:solidFill>
        <a:ln w="15875" cap="flat" cmpd="sng" algn="ctr">
          <a:solidFill>
            <a:schemeClr val="accent2">
              <a:hueOff val="1388610"/>
              <a:satOff val="193"/>
              <a:lumOff val="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85D95-8DCF-4A4F-8242-EDADF7044BE8}">
      <dsp:nvSpPr>
        <dsp:cNvPr id="0" name=""/>
        <dsp:cNvSpPr/>
      </dsp:nvSpPr>
      <dsp:spPr>
        <a:xfrm>
          <a:off x="0" y="2484850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2300" b="1" kern="1200" dirty="0"/>
            <a:t>Regularización migratoria</a:t>
          </a:r>
          <a:endParaRPr lang="en-US" sz="2300" kern="1200" dirty="0"/>
        </a:p>
      </dsp:txBody>
      <dsp:txXfrm>
        <a:off x="0" y="2484850"/>
        <a:ext cx="8018228" cy="828283"/>
      </dsp:txXfrm>
    </dsp:sp>
    <dsp:sp modelId="{0E9B7B1F-0F57-47B0-98DC-F7EBA17FD23D}">
      <dsp:nvSpPr>
        <dsp:cNvPr id="0" name=""/>
        <dsp:cNvSpPr/>
      </dsp:nvSpPr>
      <dsp:spPr>
        <a:xfrm>
          <a:off x="0" y="3313134"/>
          <a:ext cx="8018228" cy="0"/>
        </a:xfrm>
        <a:prstGeom prst="line">
          <a:avLst/>
        </a:prstGeom>
        <a:solidFill>
          <a:schemeClr val="accent2">
            <a:hueOff val="1851480"/>
            <a:satOff val="258"/>
            <a:lumOff val="224"/>
            <a:alphaOff val="0"/>
          </a:schemeClr>
        </a:solidFill>
        <a:ln w="15875" cap="flat" cmpd="sng" algn="ctr">
          <a:solidFill>
            <a:schemeClr val="accent2">
              <a:hueOff val="1851480"/>
              <a:satOff val="258"/>
              <a:lumOff val="2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79D717-87B0-4390-8214-128608C75901}">
      <dsp:nvSpPr>
        <dsp:cNvPr id="0" name=""/>
        <dsp:cNvSpPr/>
      </dsp:nvSpPr>
      <dsp:spPr>
        <a:xfrm>
          <a:off x="0" y="3313134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2300" b="1" kern="1200" dirty="0"/>
            <a:t>Acceso a derechos sociales </a:t>
          </a:r>
          <a:endParaRPr lang="en-US" sz="2300" kern="1200" dirty="0"/>
        </a:p>
      </dsp:txBody>
      <dsp:txXfrm>
        <a:off x="0" y="3313134"/>
        <a:ext cx="8018228" cy="828283"/>
      </dsp:txXfrm>
    </dsp:sp>
    <dsp:sp modelId="{DCF7FEE7-67F4-4C25-89BE-7A61DB67F6AD}">
      <dsp:nvSpPr>
        <dsp:cNvPr id="0" name=""/>
        <dsp:cNvSpPr/>
      </dsp:nvSpPr>
      <dsp:spPr>
        <a:xfrm>
          <a:off x="0" y="4141418"/>
          <a:ext cx="8018228" cy="0"/>
        </a:xfrm>
        <a:prstGeom prst="line">
          <a:avLst/>
        </a:prstGeom>
        <a:solidFill>
          <a:schemeClr val="accent2">
            <a:hueOff val="2314350"/>
            <a:satOff val="322"/>
            <a:lumOff val="280"/>
            <a:alphaOff val="0"/>
          </a:schemeClr>
        </a:solidFill>
        <a:ln w="15875" cap="flat" cmpd="sng" algn="ctr">
          <a:solidFill>
            <a:schemeClr val="accent2">
              <a:hueOff val="2314350"/>
              <a:satOff val="322"/>
              <a:lumOff val="2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7C959-D146-43DC-A768-DFFADC588F3B}">
      <dsp:nvSpPr>
        <dsp:cNvPr id="0" name=""/>
        <dsp:cNvSpPr/>
      </dsp:nvSpPr>
      <dsp:spPr>
        <a:xfrm>
          <a:off x="0" y="4141418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Políticas</a:t>
          </a:r>
          <a:r>
            <a:rPr lang="en-US" sz="2300" b="1" kern="1200" dirty="0"/>
            <a:t> y </a:t>
          </a:r>
          <a:r>
            <a:rPr lang="en-US" sz="2300" b="1" kern="1200" dirty="0" err="1"/>
            <a:t>programas</a:t>
          </a:r>
          <a:r>
            <a:rPr lang="en-US" sz="2300" b="1" kern="1200" dirty="0"/>
            <a:t> para NNA y </a:t>
          </a:r>
          <a:r>
            <a:rPr lang="en-US" sz="2300" b="1" kern="1200" dirty="0" err="1"/>
            <a:t>familias</a:t>
          </a:r>
          <a:r>
            <a:rPr lang="en-US" sz="2300" b="1" kern="1200" dirty="0"/>
            <a:t> </a:t>
          </a:r>
          <a:r>
            <a:rPr lang="en-US" sz="2300" b="1" kern="1200" dirty="0" err="1"/>
            <a:t>en</a:t>
          </a:r>
          <a:r>
            <a:rPr lang="en-US" sz="2300" b="1" kern="1200" dirty="0"/>
            <a:t> </a:t>
          </a:r>
          <a:r>
            <a:rPr lang="en-US" sz="2300" b="1" kern="1200" dirty="0" err="1"/>
            <a:t>calle</a:t>
          </a:r>
          <a:endParaRPr lang="en-US" sz="2300" b="1" kern="1200" dirty="0"/>
        </a:p>
      </dsp:txBody>
      <dsp:txXfrm>
        <a:off x="0" y="4141418"/>
        <a:ext cx="8018228" cy="828283"/>
      </dsp:txXfrm>
    </dsp:sp>
    <dsp:sp modelId="{41439B51-2332-47C4-9474-E58BEE76D6F0}">
      <dsp:nvSpPr>
        <dsp:cNvPr id="0" name=""/>
        <dsp:cNvSpPr/>
      </dsp:nvSpPr>
      <dsp:spPr>
        <a:xfrm>
          <a:off x="0" y="4969701"/>
          <a:ext cx="8018228" cy="0"/>
        </a:xfrm>
        <a:prstGeom prst="line">
          <a:avLst/>
        </a:prstGeom>
        <a:solidFill>
          <a:schemeClr val="accent2">
            <a:hueOff val="2777220"/>
            <a:satOff val="387"/>
            <a:lumOff val="336"/>
            <a:alphaOff val="0"/>
          </a:schemeClr>
        </a:solidFill>
        <a:ln w="15875" cap="flat" cmpd="sng" algn="ctr">
          <a:solidFill>
            <a:schemeClr val="accent2">
              <a:hueOff val="2777220"/>
              <a:satOff val="387"/>
              <a:lumOff val="3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5DEA7-C170-4EA6-BB8B-DB6E5BFCE511}">
      <dsp:nvSpPr>
        <dsp:cNvPr id="0" name=""/>
        <dsp:cNvSpPr/>
      </dsp:nvSpPr>
      <dsp:spPr>
        <a:xfrm>
          <a:off x="0" y="4969701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Condiciones de acogida, programas de inclusión</a:t>
          </a:r>
          <a:endParaRPr lang="en-US" sz="2300" kern="1200" dirty="0"/>
        </a:p>
      </dsp:txBody>
      <dsp:txXfrm>
        <a:off x="0" y="4969701"/>
        <a:ext cx="8018228" cy="828283"/>
      </dsp:txXfrm>
    </dsp:sp>
    <dsp:sp modelId="{843952EE-1647-48CA-9C5B-4DAF3E09C690}">
      <dsp:nvSpPr>
        <dsp:cNvPr id="0" name=""/>
        <dsp:cNvSpPr/>
      </dsp:nvSpPr>
      <dsp:spPr>
        <a:xfrm>
          <a:off x="0" y="5797985"/>
          <a:ext cx="8018228" cy="0"/>
        </a:xfrm>
        <a:prstGeom prst="line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accent2">
              <a:hueOff val="3240090"/>
              <a:satOff val="451"/>
              <a:lumOff val="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6D4880-9688-4341-B6CA-D48EB4147A22}">
      <dsp:nvSpPr>
        <dsp:cNvPr id="0" name=""/>
        <dsp:cNvSpPr/>
      </dsp:nvSpPr>
      <dsp:spPr>
        <a:xfrm>
          <a:off x="0" y="5797985"/>
          <a:ext cx="8018228" cy="82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Guarda, tutela para NNA no acompañados o separados</a:t>
          </a:r>
          <a:endParaRPr lang="en-US" sz="2300" kern="1200" dirty="0"/>
        </a:p>
      </dsp:txBody>
      <dsp:txXfrm>
        <a:off x="0" y="5797985"/>
        <a:ext cx="8018228" cy="82828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E9E5B-CC2F-4C05-A43C-D3F612468763}">
      <dsp:nvSpPr>
        <dsp:cNvPr id="0" name=""/>
        <dsp:cNvSpPr/>
      </dsp:nvSpPr>
      <dsp:spPr>
        <a:xfrm>
          <a:off x="4105" y="340603"/>
          <a:ext cx="2223008" cy="13338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Primacía de DDHH de NNA en </a:t>
          </a:r>
          <a:r>
            <a:rPr lang="es-AR" sz="2100" b="1" kern="1200" dirty="0" err="1"/>
            <a:t>pol</a:t>
          </a:r>
          <a:r>
            <a:rPr lang="es-AR" sz="2100" b="1" kern="1200" dirty="0"/>
            <a:t>. migratorias</a:t>
          </a:r>
          <a:endParaRPr lang="en-US" sz="2100" kern="1200" dirty="0"/>
        </a:p>
      </dsp:txBody>
      <dsp:txXfrm>
        <a:off x="4105" y="340603"/>
        <a:ext cx="2223008" cy="1333805"/>
      </dsp:txXfrm>
    </dsp:sp>
    <dsp:sp modelId="{F6FEB059-8436-449F-8128-0A551AADA1CE}">
      <dsp:nvSpPr>
        <dsp:cNvPr id="0" name=""/>
        <dsp:cNvSpPr/>
      </dsp:nvSpPr>
      <dsp:spPr>
        <a:xfrm>
          <a:off x="2449415" y="340603"/>
          <a:ext cx="2223008" cy="13338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100" b="1" kern="1200"/>
            <a:t>Rol clave de sistemas de protección de NNA</a:t>
          </a:r>
          <a:endParaRPr lang="en-US" sz="2100" kern="1200"/>
        </a:p>
      </dsp:txBody>
      <dsp:txXfrm>
        <a:off x="2449415" y="340603"/>
        <a:ext cx="2223008" cy="1333805"/>
      </dsp:txXfrm>
    </dsp:sp>
    <dsp:sp modelId="{9C2FCEE3-7B89-407F-8ED9-1F27A06D3A87}">
      <dsp:nvSpPr>
        <dsp:cNvPr id="0" name=""/>
        <dsp:cNvSpPr/>
      </dsp:nvSpPr>
      <dsp:spPr>
        <a:xfrm>
          <a:off x="4894725" y="340603"/>
          <a:ext cx="2223008" cy="133380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Articulación</a:t>
          </a:r>
          <a:r>
            <a:rPr lang="en-US" sz="2100" b="1" kern="1200" dirty="0"/>
            <a:t> </a:t>
          </a:r>
          <a:r>
            <a:rPr lang="en-US" sz="2100" b="1" kern="1200" dirty="0" err="1"/>
            <a:t>interinstitucional</a:t>
          </a:r>
          <a:r>
            <a:rPr lang="en-US" sz="2100" b="1" kern="1200" dirty="0"/>
            <a:t> (</a:t>
          </a:r>
          <a:r>
            <a:rPr lang="en-US" sz="2100" b="1" kern="1200" dirty="0" err="1"/>
            <a:t>asilo</a:t>
          </a:r>
          <a:r>
            <a:rPr lang="en-US" sz="2100" b="1" kern="1200" dirty="0"/>
            <a:t>, </a:t>
          </a:r>
          <a:r>
            <a:rPr lang="en-US" sz="2100" b="1" kern="1200" dirty="0" err="1"/>
            <a:t>migr</a:t>
          </a:r>
          <a:r>
            <a:rPr lang="en-US" sz="2100" b="1" kern="1200" dirty="0"/>
            <a:t>., </a:t>
          </a:r>
          <a:r>
            <a:rPr lang="en-US" sz="2100" b="1" kern="1200" dirty="0" err="1"/>
            <a:t>protección</a:t>
          </a:r>
          <a:r>
            <a:rPr lang="en-US" sz="2100" b="1" kern="1200" dirty="0"/>
            <a:t> social)</a:t>
          </a:r>
        </a:p>
      </dsp:txBody>
      <dsp:txXfrm>
        <a:off x="4894725" y="340603"/>
        <a:ext cx="2223008" cy="1333805"/>
      </dsp:txXfrm>
    </dsp:sp>
    <dsp:sp modelId="{B361B5AA-0C6C-4CA7-B914-99DB010AA879}">
      <dsp:nvSpPr>
        <dsp:cNvPr id="0" name=""/>
        <dsp:cNvSpPr/>
      </dsp:nvSpPr>
      <dsp:spPr>
        <a:xfrm>
          <a:off x="7340034" y="340603"/>
          <a:ext cx="2223008" cy="13338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Regularización</a:t>
          </a:r>
          <a:r>
            <a:rPr lang="en-US" sz="2100" b="1" kern="1200" dirty="0"/>
            <a:t> y </a:t>
          </a:r>
          <a:r>
            <a:rPr lang="en-US" sz="2100" b="1" kern="1200" dirty="0" err="1"/>
            <a:t>protección</a:t>
          </a:r>
          <a:r>
            <a:rPr lang="en-US" sz="2100" b="1" kern="1200" dirty="0"/>
            <a:t> de NNA</a:t>
          </a:r>
        </a:p>
      </dsp:txBody>
      <dsp:txXfrm>
        <a:off x="7340034" y="340603"/>
        <a:ext cx="2223008" cy="1333805"/>
      </dsp:txXfrm>
    </dsp:sp>
    <dsp:sp modelId="{5B52E968-250C-4F3C-8286-02974A3DEC38}">
      <dsp:nvSpPr>
        <dsp:cNvPr id="0" name=""/>
        <dsp:cNvSpPr/>
      </dsp:nvSpPr>
      <dsp:spPr>
        <a:xfrm>
          <a:off x="9785344" y="340603"/>
          <a:ext cx="2223008" cy="13338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Principio de no </a:t>
          </a:r>
          <a:r>
            <a:rPr lang="en-GB" sz="2100" b="1" kern="1200" dirty="0" err="1"/>
            <a:t>detención</a:t>
          </a:r>
          <a:r>
            <a:rPr lang="en-GB" sz="2100" b="1" kern="1200" dirty="0"/>
            <a:t> </a:t>
          </a:r>
          <a:r>
            <a:rPr lang="en-GB" sz="2100" b="1" kern="1200" dirty="0" err="1"/>
            <a:t>migratoria</a:t>
          </a:r>
          <a:r>
            <a:rPr lang="en-GB" sz="2100" b="1" kern="1200" dirty="0"/>
            <a:t> </a:t>
          </a:r>
          <a:endParaRPr lang="en-US" sz="2100" kern="1200" dirty="0"/>
        </a:p>
      </dsp:txBody>
      <dsp:txXfrm>
        <a:off x="9785344" y="340603"/>
        <a:ext cx="2223008" cy="1333805"/>
      </dsp:txXfrm>
    </dsp:sp>
    <dsp:sp modelId="{F11963B6-4201-413F-A329-E4CF8C7CD710}">
      <dsp:nvSpPr>
        <dsp:cNvPr id="0" name=""/>
        <dsp:cNvSpPr/>
      </dsp:nvSpPr>
      <dsp:spPr>
        <a:xfrm>
          <a:off x="4105" y="1896709"/>
          <a:ext cx="2223008" cy="13338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 err="1"/>
            <a:t>Medidas</a:t>
          </a:r>
          <a:r>
            <a:rPr lang="en-GB" sz="2100" b="1" kern="1200" dirty="0"/>
            <a:t> de </a:t>
          </a:r>
          <a:r>
            <a:rPr lang="en-GB" sz="2100" b="1" kern="1200" dirty="0" err="1"/>
            <a:t>cuidado</a:t>
          </a:r>
          <a:r>
            <a:rPr lang="en-GB" sz="2100" b="1" kern="1200" dirty="0"/>
            <a:t> alternativo NNA no </a:t>
          </a:r>
          <a:r>
            <a:rPr lang="en-GB" sz="2100" b="1" kern="1200" dirty="0" err="1"/>
            <a:t>acomp</a:t>
          </a:r>
          <a:r>
            <a:rPr lang="en-GB" sz="2100" b="1" kern="1200" dirty="0"/>
            <a:t>.</a:t>
          </a:r>
          <a:endParaRPr lang="en-US" sz="2100" kern="1200" dirty="0"/>
        </a:p>
      </dsp:txBody>
      <dsp:txXfrm>
        <a:off x="4105" y="1896709"/>
        <a:ext cx="2223008" cy="1333805"/>
      </dsp:txXfrm>
    </dsp:sp>
    <dsp:sp modelId="{1D3D850D-DE1F-4495-A73C-13FC43E507CD}">
      <dsp:nvSpPr>
        <dsp:cNvPr id="0" name=""/>
        <dsp:cNvSpPr/>
      </dsp:nvSpPr>
      <dsp:spPr>
        <a:xfrm>
          <a:off x="2449415" y="1896709"/>
          <a:ext cx="2223008" cy="13338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 err="1"/>
            <a:t>Prohibición</a:t>
          </a:r>
          <a:r>
            <a:rPr lang="en-GB" sz="2100" b="1" kern="1200" dirty="0"/>
            <a:t> de </a:t>
          </a:r>
          <a:r>
            <a:rPr lang="en-GB" sz="2100" b="1" kern="1200" dirty="0" err="1"/>
            <a:t>inadmisión</a:t>
          </a:r>
          <a:r>
            <a:rPr lang="en-GB" sz="2100" b="1" kern="1200" dirty="0"/>
            <a:t> al </a:t>
          </a:r>
          <a:r>
            <a:rPr lang="en-GB" sz="2100" b="1" kern="1200" dirty="0" err="1"/>
            <a:t>territorio</a:t>
          </a:r>
          <a:endParaRPr lang="en-US" sz="2100" kern="1200" dirty="0"/>
        </a:p>
      </dsp:txBody>
      <dsp:txXfrm>
        <a:off x="2449415" y="1896709"/>
        <a:ext cx="2223008" cy="1333805"/>
      </dsp:txXfrm>
    </dsp:sp>
    <dsp:sp modelId="{66F57683-DAAC-477A-8083-91786EE4591E}">
      <dsp:nvSpPr>
        <dsp:cNvPr id="0" name=""/>
        <dsp:cNvSpPr/>
      </dsp:nvSpPr>
      <dsp:spPr>
        <a:xfrm>
          <a:off x="4894725" y="1896709"/>
          <a:ext cx="2223008" cy="133380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 err="1"/>
            <a:t>Garantías</a:t>
          </a:r>
          <a:r>
            <a:rPr lang="en-GB" sz="2100" b="1" kern="1200" dirty="0"/>
            <a:t> </a:t>
          </a:r>
          <a:r>
            <a:rPr lang="en-GB" sz="2100" b="1" kern="1200" dirty="0" err="1"/>
            <a:t>Procedimientos</a:t>
          </a:r>
          <a:r>
            <a:rPr lang="en-GB" sz="2100" b="1" kern="1200" dirty="0"/>
            <a:t>  </a:t>
          </a:r>
          <a:r>
            <a:rPr lang="en-GB" sz="2100" b="1" kern="1200" dirty="0" err="1"/>
            <a:t>sensibles</a:t>
          </a:r>
          <a:r>
            <a:rPr lang="en-GB" sz="2100" b="1" kern="1200" dirty="0"/>
            <a:t> a NNA</a:t>
          </a:r>
          <a:endParaRPr lang="en-US" sz="2100" kern="1200" dirty="0"/>
        </a:p>
      </dsp:txBody>
      <dsp:txXfrm>
        <a:off x="4894725" y="1896709"/>
        <a:ext cx="2223008" cy="1333805"/>
      </dsp:txXfrm>
    </dsp:sp>
    <dsp:sp modelId="{96037C3D-3E8E-4F99-8E5C-68FE3DE130AF}">
      <dsp:nvSpPr>
        <dsp:cNvPr id="0" name=""/>
        <dsp:cNvSpPr/>
      </dsp:nvSpPr>
      <dsp:spPr>
        <a:xfrm>
          <a:off x="7340034" y="1896709"/>
          <a:ext cx="2223008" cy="13338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 err="1"/>
            <a:t>Evaluación</a:t>
          </a:r>
          <a:r>
            <a:rPr lang="en-GB" sz="2100" b="1" kern="1200" dirty="0"/>
            <a:t> ISN. </a:t>
          </a:r>
          <a:r>
            <a:rPr lang="en-GB" sz="2100" b="1" kern="1200" dirty="0" err="1"/>
            <a:t>Soluciones</a:t>
          </a:r>
          <a:r>
            <a:rPr lang="en-GB" sz="2100" b="1" kern="1200" dirty="0"/>
            <a:t> </a:t>
          </a:r>
          <a:r>
            <a:rPr lang="en-GB" sz="2100" b="1" kern="1200" dirty="0" err="1"/>
            <a:t>duraderas</a:t>
          </a:r>
          <a:endParaRPr lang="en-US" sz="2100" kern="1200" dirty="0"/>
        </a:p>
      </dsp:txBody>
      <dsp:txXfrm>
        <a:off x="7340034" y="1896709"/>
        <a:ext cx="2223008" cy="1333805"/>
      </dsp:txXfrm>
    </dsp:sp>
    <dsp:sp modelId="{D4211A88-C742-46A1-98AF-E344E47442B3}">
      <dsp:nvSpPr>
        <dsp:cNvPr id="0" name=""/>
        <dsp:cNvSpPr/>
      </dsp:nvSpPr>
      <dsp:spPr>
        <a:xfrm>
          <a:off x="9785344" y="1896709"/>
          <a:ext cx="2223008" cy="13338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No </a:t>
          </a:r>
          <a:r>
            <a:rPr lang="en-GB" sz="2100" b="1" kern="1200" dirty="0" err="1"/>
            <a:t>discriminación</a:t>
          </a:r>
          <a:r>
            <a:rPr lang="en-GB" sz="2100" b="1" kern="1200" dirty="0"/>
            <a:t>,  </a:t>
          </a:r>
          <a:r>
            <a:rPr lang="en-GB" sz="2100" b="1" kern="1200" dirty="0" err="1"/>
            <a:t>enfoque</a:t>
          </a:r>
          <a:r>
            <a:rPr lang="en-GB" sz="2100" b="1" kern="1200" dirty="0"/>
            <a:t> de </a:t>
          </a:r>
          <a:r>
            <a:rPr lang="en-GB" sz="2100" b="1" kern="1200" dirty="0" err="1"/>
            <a:t>género</a:t>
          </a:r>
          <a:r>
            <a:rPr lang="en-GB" sz="2100" b="1" kern="1200" dirty="0"/>
            <a:t> e </a:t>
          </a:r>
          <a:r>
            <a:rPr lang="en-GB" sz="2100" b="1" kern="1200" dirty="0" err="1"/>
            <a:t>interseccional</a:t>
          </a:r>
          <a:endParaRPr lang="en-US" sz="2100" kern="1200" dirty="0"/>
        </a:p>
      </dsp:txBody>
      <dsp:txXfrm>
        <a:off x="9785344" y="1896709"/>
        <a:ext cx="2223008" cy="1333805"/>
      </dsp:txXfrm>
    </dsp:sp>
    <dsp:sp modelId="{826EBA09-E64B-449A-A61E-7B54A22F9BCB}">
      <dsp:nvSpPr>
        <dsp:cNvPr id="0" name=""/>
        <dsp:cNvSpPr/>
      </dsp:nvSpPr>
      <dsp:spPr>
        <a:xfrm>
          <a:off x="4105" y="3452816"/>
          <a:ext cx="2223008" cy="13338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Facilitar el derecho a la reunificación familiar</a:t>
          </a:r>
        </a:p>
      </dsp:txBody>
      <dsp:txXfrm>
        <a:off x="4105" y="3452816"/>
        <a:ext cx="2223008" cy="1333805"/>
      </dsp:txXfrm>
    </dsp:sp>
    <dsp:sp modelId="{707877BC-9599-4CA5-ADA3-811BB2126627}">
      <dsp:nvSpPr>
        <dsp:cNvPr id="0" name=""/>
        <dsp:cNvSpPr/>
      </dsp:nvSpPr>
      <dsp:spPr>
        <a:xfrm>
          <a:off x="2449415" y="3452816"/>
          <a:ext cx="2223008" cy="13338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kern="1200" dirty="0"/>
            <a:t>No devolución. Retorno solamente x ISN</a:t>
          </a:r>
          <a:endParaRPr lang="es-AR" sz="2100" b="1" kern="1200" dirty="0"/>
        </a:p>
      </dsp:txBody>
      <dsp:txXfrm>
        <a:off x="2449415" y="3452816"/>
        <a:ext cx="2223008" cy="1333805"/>
      </dsp:txXfrm>
    </dsp:sp>
    <dsp:sp modelId="{7D84A6E8-D7C0-4595-937F-23A2C04F2452}">
      <dsp:nvSpPr>
        <dsp:cNvPr id="0" name=""/>
        <dsp:cNvSpPr/>
      </dsp:nvSpPr>
      <dsp:spPr>
        <a:xfrm>
          <a:off x="4894725" y="3452816"/>
          <a:ext cx="2223008" cy="133380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Acceso a DESC en igualdad de condiciones</a:t>
          </a:r>
        </a:p>
      </dsp:txBody>
      <dsp:txXfrm>
        <a:off x="4894725" y="3452816"/>
        <a:ext cx="2223008" cy="1333805"/>
      </dsp:txXfrm>
    </dsp:sp>
    <dsp:sp modelId="{CA68EA9E-3484-4205-91B2-5BC801D982F4}">
      <dsp:nvSpPr>
        <dsp:cNvPr id="0" name=""/>
        <dsp:cNvSpPr/>
      </dsp:nvSpPr>
      <dsp:spPr>
        <a:xfrm>
          <a:off x="7340034" y="3452816"/>
          <a:ext cx="2223008" cy="13338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kern="1200" dirty="0"/>
            <a:t>Garantizar el derecho al desarrollo humano</a:t>
          </a:r>
          <a:endParaRPr lang="es-AR" sz="2100" b="1" kern="1200" dirty="0"/>
        </a:p>
      </dsp:txBody>
      <dsp:txXfrm>
        <a:off x="7340034" y="3452816"/>
        <a:ext cx="2223008" cy="1333805"/>
      </dsp:txXfrm>
    </dsp:sp>
    <dsp:sp modelId="{AE3C4DAE-3B20-4F4F-A6C9-BD0E190082EE}">
      <dsp:nvSpPr>
        <dsp:cNvPr id="0" name=""/>
        <dsp:cNvSpPr/>
      </dsp:nvSpPr>
      <dsp:spPr>
        <a:xfrm>
          <a:off x="9785344" y="3452816"/>
          <a:ext cx="2223008" cy="13338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kern="1200" dirty="0"/>
            <a:t>Protección de NNA contra  violencia y explotación</a:t>
          </a:r>
          <a:endParaRPr lang="es-AR" sz="2100" b="1" kern="1200" dirty="0"/>
        </a:p>
      </dsp:txBody>
      <dsp:txXfrm>
        <a:off x="9785344" y="3452816"/>
        <a:ext cx="2223008" cy="133380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6F0A3-39E8-4783-A71C-32336587BD27}">
      <dsp:nvSpPr>
        <dsp:cNvPr id="0" name=""/>
        <dsp:cNvSpPr/>
      </dsp:nvSpPr>
      <dsp:spPr>
        <a:xfrm rot="5400000">
          <a:off x="7792432" y="-3276191"/>
          <a:ext cx="996254" cy="780288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/>
            <a:t>Políticas para niños/familias en situación de calle</a:t>
          </a:r>
          <a:endParaRPr lang="en-US" sz="1900" kern="1200"/>
        </a:p>
      </dsp:txBody>
      <dsp:txXfrm rot="-5400000">
        <a:off x="4389120" y="175754"/>
        <a:ext cx="7754247" cy="898988"/>
      </dsp:txXfrm>
    </dsp:sp>
    <dsp:sp modelId="{E8068A39-941C-40BA-8AD1-BB7AA86B5A1B}">
      <dsp:nvSpPr>
        <dsp:cNvPr id="0" name=""/>
        <dsp:cNvSpPr/>
      </dsp:nvSpPr>
      <dsp:spPr>
        <a:xfrm>
          <a:off x="0" y="2589"/>
          <a:ext cx="4389120" cy="12453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/>
            <a:t>Acceso sin discriminación a educación, salud, y políticas o programas de protección social </a:t>
          </a:r>
          <a:endParaRPr lang="en-US" sz="2400" kern="1200"/>
        </a:p>
      </dsp:txBody>
      <dsp:txXfrm>
        <a:off x="60791" y="63380"/>
        <a:ext cx="4267538" cy="1123736"/>
      </dsp:txXfrm>
    </dsp:sp>
    <dsp:sp modelId="{6076ED26-354A-49C9-AAFF-6BA23A3D0E12}">
      <dsp:nvSpPr>
        <dsp:cNvPr id="0" name=""/>
        <dsp:cNvSpPr/>
      </dsp:nvSpPr>
      <dsp:spPr>
        <a:xfrm rot="5400000">
          <a:off x="7792432" y="-1968607"/>
          <a:ext cx="996254" cy="780288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/>
            <a:t>Impacto negativo de la exclusión. 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/>
            <a:t>Marginalidad, explotación, situación de calle</a:t>
          </a:r>
          <a:endParaRPr lang="en-US" sz="1900" kern="1200"/>
        </a:p>
      </dsp:txBody>
      <dsp:txXfrm rot="-5400000">
        <a:off x="4389120" y="1483338"/>
        <a:ext cx="7754247" cy="898988"/>
      </dsp:txXfrm>
    </dsp:sp>
    <dsp:sp modelId="{AB609C84-410C-49A3-96E4-CEB9011D4CB2}">
      <dsp:nvSpPr>
        <dsp:cNvPr id="0" name=""/>
        <dsp:cNvSpPr/>
      </dsp:nvSpPr>
      <dsp:spPr>
        <a:xfrm>
          <a:off x="0" y="1310173"/>
          <a:ext cx="4389120" cy="124531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/>
            <a:t>Ejercicio de DESC como paso esencial para la inclusión social</a:t>
          </a:r>
          <a:endParaRPr lang="en-US" sz="2400" kern="1200"/>
        </a:p>
      </dsp:txBody>
      <dsp:txXfrm>
        <a:off x="60791" y="1370964"/>
        <a:ext cx="4267538" cy="1123736"/>
      </dsp:txXfrm>
    </dsp:sp>
    <dsp:sp modelId="{2956ABE3-753F-4B37-B2EB-43406C53CA4F}">
      <dsp:nvSpPr>
        <dsp:cNvPr id="0" name=""/>
        <dsp:cNvSpPr/>
      </dsp:nvSpPr>
      <dsp:spPr>
        <a:xfrm rot="5400000">
          <a:off x="7792432" y="-661023"/>
          <a:ext cx="996254" cy="780288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prevención de analfabetismo, deserción escolar, trabajo infantil, explotación, situación de calle, transmisión de enfermedades, conflictos comunitarios, etc., </a:t>
          </a:r>
          <a:endParaRPr lang="en-US" sz="1900" kern="1200" dirty="0"/>
        </a:p>
      </dsp:txBody>
      <dsp:txXfrm rot="-5400000">
        <a:off x="4389120" y="2790922"/>
        <a:ext cx="7754247" cy="898988"/>
      </dsp:txXfrm>
    </dsp:sp>
    <dsp:sp modelId="{4784C854-2F76-43EB-998F-8FFAD41419ED}">
      <dsp:nvSpPr>
        <dsp:cNvPr id="0" name=""/>
        <dsp:cNvSpPr/>
      </dsp:nvSpPr>
      <dsp:spPr>
        <a:xfrm>
          <a:off x="0" y="2617757"/>
          <a:ext cx="4389120" cy="124531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/>
            <a:t>Derechos como 1/2 para cumplir metas de políticas públicas</a:t>
          </a:r>
          <a:endParaRPr lang="en-US" sz="2400" kern="1200"/>
        </a:p>
      </dsp:txBody>
      <dsp:txXfrm>
        <a:off x="60791" y="2678548"/>
        <a:ext cx="4267538" cy="1123736"/>
      </dsp:txXfrm>
    </dsp:sp>
    <dsp:sp modelId="{67C22164-CA5E-4431-801B-24414592DD08}">
      <dsp:nvSpPr>
        <dsp:cNvPr id="0" name=""/>
        <dsp:cNvSpPr/>
      </dsp:nvSpPr>
      <dsp:spPr>
        <a:xfrm rot="5400000">
          <a:off x="7792432" y="646560"/>
          <a:ext cx="996254" cy="780288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Articulación </a:t>
          </a:r>
          <a:r>
            <a:rPr lang="es-AR" sz="1900" b="1" kern="1200" dirty="0" err="1"/>
            <a:t>pol</a:t>
          </a:r>
          <a:r>
            <a:rPr lang="es-AR" sz="1900" b="1" kern="1200" dirty="0"/>
            <a:t>. Migratorias, NNA, personas en calle y muchas otras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Desarrollo integral, objetivos de largo plazo (O.G. No. 21)</a:t>
          </a:r>
          <a:endParaRPr lang="en-US" sz="1900" kern="1200" dirty="0"/>
        </a:p>
      </dsp:txBody>
      <dsp:txXfrm rot="-5400000">
        <a:off x="4389120" y="4098506"/>
        <a:ext cx="7754247" cy="898988"/>
      </dsp:txXfrm>
    </dsp:sp>
    <dsp:sp modelId="{C56ED851-98FA-452A-97F1-60A7F3DD643B}">
      <dsp:nvSpPr>
        <dsp:cNvPr id="0" name=""/>
        <dsp:cNvSpPr/>
      </dsp:nvSpPr>
      <dsp:spPr>
        <a:xfrm>
          <a:off x="0" y="3925341"/>
          <a:ext cx="4389120" cy="12453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/>
            <a:t>Igualdad de derechos, protección integral NNA, y ODS</a:t>
          </a:r>
          <a:endParaRPr lang="en-US" sz="2400" kern="1200"/>
        </a:p>
      </dsp:txBody>
      <dsp:txXfrm>
        <a:off x="60791" y="3986132"/>
        <a:ext cx="4267538" cy="1123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654ACDB4-642F-4F82-9C8D-2DC384BF8F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BB06E6-7341-4F07-8285-8B35565B99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D041BA-4AFA-4F13-82BC-781365038C0F}" type="datetime1">
              <a:rPr lang="es-ES" smtClean="0"/>
              <a:t>15/10/2025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C88C94-6E7C-4506-82BE-23DAD04DC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45A5C082-911A-46EA-8DF6-A63F9F9E0A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C3086C9-2826-46AE-BD8E-F12CB3F9C8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5910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CDDB5A2-E9D4-4263-9451-16E1E8A66259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FAD0BC5-116C-42CF-8B28-245F66D506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99818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D33BAF-0650-4CEC-8E83-3629A6086B3A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2364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99C4F06-3B18-4450-8B5C-B6AF0DDC1F93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66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9FDC4E1-CD82-4576-A68D-23C747E06000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60580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E118DC5-BEF0-4E53-B12A-53F5EFA97F0A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56404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6A80AEF-1058-4D07-A120-45C86EB1FB53}" type="datetime1">
              <a:rPr lang="es-ES" noProof="0" smtClean="0"/>
              <a:t>15/10/2025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443936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214CF09-BEA9-4757-9980-E99B729AE1F1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74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14C2663-CFA7-4042-A682-EEEA2E2604DA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6298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8024F09-AB3F-4BA8-9ECC-D65A50F28CD5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7817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22CB20F-B561-49B0-BC31-C8ACCAE24B8D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817713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6588806-B258-4010-9532-0211BFB15C20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4816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4D862A7F-3772-4176-9089-87E19DB48C38}" type="datetime1">
              <a:rPr lang="es-ES" noProof="0" smtClean="0"/>
              <a:t>15/10/2025</a:t>
            </a:fld>
            <a:endParaRPr lang="es-E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62820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6A80AEF-1058-4D07-A120-45C86EB1FB53}" type="datetime1">
              <a:rPr lang="es-ES" noProof="0" smtClean="0"/>
              <a:t>15/10/2025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329754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C6A80AEF-1058-4D07-A120-45C86EB1FB53}" type="datetime1">
              <a:rPr lang="es-ES" noProof="0" smtClean="0"/>
              <a:t>15/10/2025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97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4A4DE6-0F8B-9543-2F7A-D2DDB82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359" y="288099"/>
            <a:ext cx="11636679" cy="3795385"/>
          </a:xfrm>
        </p:spPr>
        <p:txBody>
          <a:bodyPr>
            <a:normAutofit fontScale="90000"/>
          </a:bodyPr>
          <a:lstStyle/>
          <a:p>
            <a:pPr algn="ctr"/>
            <a:br>
              <a:rPr lang="es-AR" sz="7300" b="1" dirty="0"/>
            </a:br>
            <a:br>
              <a:rPr lang="es-AR" sz="7300" b="1" dirty="0"/>
            </a:br>
            <a:br>
              <a:rPr lang="es-AR" sz="7300" b="1" dirty="0"/>
            </a:br>
            <a:br>
              <a:rPr lang="es-AR" sz="7300" b="1" dirty="0"/>
            </a:br>
            <a:r>
              <a:rPr lang="es-AR" sz="7300" b="1" dirty="0"/>
              <a:t>Estándares de derechos de NNA en contexto de migración</a:t>
            </a:r>
            <a:br>
              <a:rPr lang="es-AR" sz="6000" b="1" dirty="0"/>
            </a:br>
            <a:br>
              <a:rPr lang="es-AR" sz="6000" b="1" dirty="0"/>
            </a:br>
            <a:r>
              <a:rPr lang="es-AR" sz="2700" b="1" dirty="0"/>
              <a:t>Pablo Ceriani Cernadas</a:t>
            </a:r>
            <a:br>
              <a:rPr lang="es-AR" sz="2700" b="1" dirty="0"/>
            </a:br>
            <a:r>
              <a:rPr lang="es-AR" sz="2700" b="1" dirty="0"/>
              <a:t>Vicepresidente, Comité de ONU Derechos de Migrantes y sus Familias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CD9A17-4376-428B-80C4-67BD0EFB3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453127"/>
            <a:ext cx="10058400" cy="1634521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Formación online sobre ciudadanía y educación de calle en contextos migratorios y de desplazamientos forzados</a:t>
            </a:r>
            <a:endParaRPr lang="es-AR" dirty="0"/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A8CAE6-B001-ABA0-A1D8-E29C0F9C2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99" y="5384964"/>
            <a:ext cx="787532" cy="77868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8BD98D2-13DA-578F-AA33-BE12912487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0301" y="5460965"/>
            <a:ext cx="1901912" cy="62668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5E179C5-CFED-49AF-3205-AAC286C412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5421" y="5414361"/>
            <a:ext cx="673287" cy="67328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AB83B7E-43A7-A99A-C2DF-0EC337201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2520" y="5461404"/>
            <a:ext cx="1074458" cy="5791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791570D-F4F4-3E65-04F8-685C3354F3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81311" y="5460965"/>
            <a:ext cx="673288" cy="67328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B7CD6ED-88B8-E052-F72E-60D6372E77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68807" y="5460965"/>
            <a:ext cx="1087852" cy="47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38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F03BBB-9958-BFEA-580D-B243D87C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s-AR" sz="3600" b="1">
                <a:solidFill>
                  <a:srgbClr val="FFFFFF"/>
                </a:solidFill>
              </a:rPr>
              <a:t>Derecho de NNA a la vida, a la supervivencia y el desarrollo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F46945C-AB33-3F2C-6CEE-A5BDF40865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507663"/>
              </p:ext>
            </p:extLst>
          </p:nvPr>
        </p:nvGraphicFramePr>
        <p:xfrm>
          <a:off x="4104079" y="100208"/>
          <a:ext cx="8018228" cy="6626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4367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3E00694-E403-4987-8634-15F6D8E4C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AC1DCE40-1262-7A52-64B3-8FF7B737D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127226"/>
            <a:ext cx="10058400" cy="1207089"/>
          </a:xfrm>
        </p:spPr>
        <p:txBody>
          <a:bodyPr anchor="ctr">
            <a:normAutofit/>
          </a:bodyPr>
          <a:lstStyle/>
          <a:p>
            <a:pPr algn="ctr"/>
            <a:r>
              <a:rPr lang="es-AR" sz="4100" b="1" dirty="0"/>
              <a:t>Algunos estándares básicos sobre DDHH de </a:t>
            </a:r>
            <a:br>
              <a:rPr lang="es-AR" sz="4100" b="1" dirty="0"/>
            </a:br>
            <a:r>
              <a:rPr lang="es-AR" sz="4100" b="1" dirty="0"/>
              <a:t>NNA en contexto de migración</a:t>
            </a:r>
            <a:endParaRPr lang="es-AR" sz="4100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0F5E2FC-2649-4962-9F49-9E41170B6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864280"/>
              </p:ext>
            </p:extLst>
          </p:nvPr>
        </p:nvGraphicFramePr>
        <p:xfrm>
          <a:off x="87682" y="0"/>
          <a:ext cx="12012459" cy="512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0509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63E00694-E403-4987-8634-15F6D8E4C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FC51C71-A72C-003C-140A-D94F73911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586608"/>
            <a:ext cx="10058400" cy="747708"/>
          </a:xfrm>
        </p:spPr>
        <p:txBody>
          <a:bodyPr anchor="ctr">
            <a:normAutofit/>
          </a:bodyPr>
          <a:lstStyle/>
          <a:p>
            <a:pPr algn="ctr"/>
            <a:r>
              <a:rPr lang="es-AR" b="1" dirty="0"/>
              <a:t>Acceso a derechos sociales</a:t>
            </a:r>
          </a:p>
        </p:txBody>
      </p:sp>
      <p:graphicFrame>
        <p:nvGraphicFramePr>
          <p:cNvPr id="14" name="Marcador de contenido 2">
            <a:extLst>
              <a:ext uri="{FF2B5EF4-FFF2-40B4-BE49-F238E27FC236}">
                <a16:creationId xmlns:a16="http://schemas.microsoft.com/office/drawing/2014/main" id="{75C46A25-B038-2CA3-CBA3-AB25339FA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64718"/>
              </p:ext>
            </p:extLst>
          </p:nvPr>
        </p:nvGraphicFramePr>
        <p:xfrm>
          <a:off x="0" y="0"/>
          <a:ext cx="12192000" cy="5173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665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33271A-11E6-0515-FCB6-BDB1357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800" b="1" dirty="0" err="1">
                <a:solidFill>
                  <a:srgbClr val="FFFFFF"/>
                </a:solidFill>
              </a:rPr>
              <a:t>Desafíos</a:t>
            </a:r>
            <a:r>
              <a:rPr lang="en-US" sz="6800" b="1" dirty="0">
                <a:solidFill>
                  <a:srgbClr val="FFFFFF"/>
                </a:solidFill>
              </a:rPr>
              <a:t> para </a:t>
            </a:r>
            <a:r>
              <a:rPr lang="en-US" sz="6800" b="1" dirty="0" err="1">
                <a:solidFill>
                  <a:srgbClr val="FFFFFF"/>
                </a:solidFill>
              </a:rPr>
              <a:t>garantizar</a:t>
            </a:r>
            <a:r>
              <a:rPr lang="en-US" sz="6800" b="1" dirty="0">
                <a:solidFill>
                  <a:srgbClr val="FFFFFF"/>
                </a:solidFill>
              </a:rPr>
              <a:t> derechos de NNA </a:t>
            </a:r>
            <a:r>
              <a:rPr lang="en-US" sz="6800" b="1" dirty="0" err="1">
                <a:solidFill>
                  <a:srgbClr val="FFFFFF"/>
                </a:solidFill>
              </a:rPr>
              <a:t>en</a:t>
            </a:r>
            <a:r>
              <a:rPr lang="en-US" sz="6800" b="1" dirty="0">
                <a:solidFill>
                  <a:srgbClr val="FFFFFF"/>
                </a:solidFill>
              </a:rPr>
              <a:t> </a:t>
            </a:r>
            <a:r>
              <a:rPr lang="en-US" sz="6800" b="1" dirty="0" err="1">
                <a:solidFill>
                  <a:srgbClr val="FFFFFF"/>
                </a:solidFill>
              </a:rPr>
              <a:t>contexto</a:t>
            </a:r>
            <a:r>
              <a:rPr lang="en-US" sz="6800" b="1" dirty="0">
                <a:solidFill>
                  <a:srgbClr val="FFFFFF"/>
                </a:solidFill>
              </a:rPr>
              <a:t> de </a:t>
            </a:r>
            <a:r>
              <a:rPr lang="en-US" sz="6800" b="1" dirty="0" err="1">
                <a:solidFill>
                  <a:srgbClr val="FFFFFF"/>
                </a:solidFill>
              </a:rPr>
              <a:t>migración</a:t>
            </a:r>
            <a:r>
              <a:rPr lang="en-US" sz="6800" b="1" dirty="0">
                <a:solidFill>
                  <a:srgbClr val="FFFFFF"/>
                </a:solidFill>
              </a:rPr>
              <a:t> y </a:t>
            </a:r>
            <a:r>
              <a:rPr lang="en-US" sz="6800" b="1" dirty="0" err="1">
                <a:solidFill>
                  <a:srgbClr val="FFFFFF"/>
                </a:solidFill>
              </a:rPr>
              <a:t>en</a:t>
            </a:r>
            <a:r>
              <a:rPr lang="en-US" sz="6800" b="1" dirty="0">
                <a:solidFill>
                  <a:srgbClr val="FFFFFF"/>
                </a:solidFill>
              </a:rPr>
              <a:t> </a:t>
            </a:r>
            <a:r>
              <a:rPr lang="en-US" sz="6800" b="1" dirty="0" err="1">
                <a:solidFill>
                  <a:srgbClr val="FFFFFF"/>
                </a:solidFill>
              </a:rPr>
              <a:t>situación</a:t>
            </a:r>
            <a:r>
              <a:rPr lang="en-US" sz="6800" b="1" dirty="0">
                <a:solidFill>
                  <a:srgbClr val="FFFFFF"/>
                </a:solidFill>
              </a:rPr>
              <a:t> de </a:t>
            </a:r>
            <a:r>
              <a:rPr lang="en-US" sz="6800" b="1" dirty="0" err="1">
                <a:solidFill>
                  <a:srgbClr val="FFFFFF"/>
                </a:solidFill>
              </a:rPr>
              <a:t>calle</a:t>
            </a:r>
            <a:endParaRPr lang="en-US" sz="6800" b="1" dirty="0">
              <a:solidFill>
                <a:srgbClr val="FFFFFF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1329D4-E4C5-0751-979E-B16FD93B8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0051" y="5225240"/>
            <a:ext cx="10058400" cy="114300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603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F9E80720-23E6-4B89-B77E-04A7689F1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CD1D3CA1-3EB6-41F3-A419-8424B56BE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DA08B18-876C-1893-F3CE-AB541CAC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>
            <a:normAutofit/>
          </a:bodyPr>
          <a:lstStyle/>
          <a:p>
            <a:pPr algn="ctr"/>
            <a:r>
              <a:rPr lang="es-AR" b="1">
                <a:solidFill>
                  <a:srgbClr val="FFFFFF"/>
                </a:solidFill>
              </a:rPr>
              <a:t>Algunos desafíos generales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87F7B2-AA36-4B58-BC2C-1BBA135E8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82D62CF-BDAD-028C-60F8-21D48C129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262636"/>
              </p:ext>
            </p:extLst>
          </p:nvPr>
        </p:nvGraphicFramePr>
        <p:xfrm>
          <a:off x="0" y="64008"/>
          <a:ext cx="12188952" cy="490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0573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33E783-C0B8-C93D-692B-F460EFD1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90" y="605896"/>
            <a:ext cx="3425524" cy="5646208"/>
          </a:xfrm>
        </p:spPr>
        <p:txBody>
          <a:bodyPr anchor="ctr">
            <a:normAutofit/>
          </a:bodyPr>
          <a:lstStyle/>
          <a:p>
            <a:pPr algn="ctr"/>
            <a:r>
              <a:rPr lang="es-AR" sz="3300" b="1" dirty="0">
                <a:solidFill>
                  <a:srgbClr val="FFFFFF"/>
                </a:solidFill>
              </a:rPr>
              <a:t>Migración y personas en calle:</a:t>
            </a:r>
            <a:br>
              <a:rPr lang="es-AR" sz="3300" b="1" dirty="0">
                <a:solidFill>
                  <a:srgbClr val="FFFFFF"/>
                </a:solidFill>
              </a:rPr>
            </a:br>
            <a:r>
              <a:rPr lang="es-AR" sz="3300" b="1" dirty="0">
                <a:solidFill>
                  <a:srgbClr val="FFFFFF"/>
                </a:solidFill>
              </a:rPr>
              <a:t>desafíos comunes y complementarios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344D64-A92B-BABC-3DE1-45D976F6C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079" y="200416"/>
            <a:ext cx="8105894" cy="665758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AR" sz="2800" b="1" dirty="0"/>
              <a:t>Falta de enfoque integral y transversal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Sin especialistas en infancia y calle/migración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sz="2800" b="1" dirty="0"/>
              <a:t>Intereses superiores a NNA (seguridad/orden público)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Redadas o intervenciones similares (personas en calle, control migratorio)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sz="2800" b="1" dirty="0"/>
              <a:t>Ausencia/ debilidad de mecanismos de coordinación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Impactos negativos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Abordajes contradictorios (migración y otras políticas)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sz="2800" b="1" dirty="0"/>
              <a:t>Malas prácticas y sus efectos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De centros de acogida a niños en calle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sz="2600" b="1" dirty="0"/>
              <a:t>De NNA en calle a centros de control migratorio</a:t>
            </a:r>
          </a:p>
          <a:p>
            <a:pPr lvl="1"/>
            <a:r>
              <a:rPr lang="es-AR" sz="2600" b="1" dirty="0"/>
              <a:t>Discriminación en derechos por condición migratoria: exclusión, marginalidad, calle</a:t>
            </a:r>
          </a:p>
          <a:p>
            <a:pPr>
              <a:buFont typeface="Wingdings" panose="05000000000000000000" pitchFamily="2" charset="2"/>
              <a:buChar char="§"/>
            </a:pP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135787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0F3C6A8-D04E-4DF5-4D33-8F3DC8D1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047" y="643466"/>
            <a:ext cx="2771273" cy="5225627"/>
          </a:xfrm>
        </p:spPr>
        <p:txBody>
          <a:bodyPr anchor="ctr">
            <a:normAutofit/>
          </a:bodyPr>
          <a:lstStyle/>
          <a:p>
            <a:pPr algn="ctr"/>
            <a:r>
              <a:rPr lang="es-AR" sz="4000" b="1" dirty="0"/>
              <a:t>Xenofobia como obstáculo creciente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570271"/>
            <a:ext cx="0" cy="3200400"/>
          </a:xfrm>
          <a:prstGeom prst="line">
            <a:avLst/>
          </a:prstGeom>
          <a:ln w="31750">
            <a:solidFill>
              <a:schemeClr val="accent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CA1DC2-9500-DC4F-234B-FF76AEB5D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1926" y="0"/>
            <a:ext cx="8008109" cy="6336792"/>
          </a:xfrm>
        </p:spPr>
        <p:txBody>
          <a:bodyPr anchor="ctr">
            <a:normAutofit/>
          </a:bodyPr>
          <a:lstStyle/>
          <a:p>
            <a:r>
              <a:rPr lang="es-AR" sz="2800" b="1" dirty="0"/>
              <a:t>Círculo vicioso entre políticas y narrativas</a:t>
            </a:r>
          </a:p>
          <a:p>
            <a:pPr lvl="1"/>
            <a:r>
              <a:rPr lang="es-AR" sz="2800" b="1" dirty="0"/>
              <a:t>Estigmatización, criminalización, discriminación</a:t>
            </a:r>
          </a:p>
          <a:p>
            <a:r>
              <a:rPr lang="es-AR" sz="2800" b="1" dirty="0"/>
              <a:t>Discurso sobre “meritocracia nacional”</a:t>
            </a:r>
          </a:p>
          <a:p>
            <a:pPr lvl="1"/>
            <a:r>
              <a:rPr lang="es-AR" sz="2800" b="1" dirty="0"/>
              <a:t>Trato desigual</a:t>
            </a:r>
          </a:p>
          <a:p>
            <a:r>
              <a:rPr lang="es-AR" sz="2800" b="1" dirty="0"/>
              <a:t>Impacto en leyes, prácticas, actitudes </a:t>
            </a:r>
          </a:p>
          <a:p>
            <a:pPr lvl="1"/>
            <a:r>
              <a:rPr lang="es-AR" sz="2800" b="1" dirty="0"/>
              <a:t>Escuela, barrio, programas sociales</a:t>
            </a:r>
          </a:p>
          <a:p>
            <a:pPr lvl="1"/>
            <a:r>
              <a:rPr lang="es-AR" sz="2800" b="1" dirty="0"/>
              <a:t>Exclusión y precarización socio-laboral de familias migrantes</a:t>
            </a:r>
          </a:p>
          <a:p>
            <a:r>
              <a:rPr lang="es-AR" sz="2800" b="1" dirty="0"/>
              <a:t>Exclusión de derechos, x nacionalidad o condición migratoria</a:t>
            </a:r>
          </a:p>
          <a:p>
            <a:pPr lvl="1"/>
            <a:r>
              <a:rPr lang="es-AR" sz="2800" b="1" dirty="0"/>
              <a:t>incluyendo programas para NNA en calle</a:t>
            </a:r>
          </a:p>
          <a:p>
            <a:r>
              <a:rPr lang="es-AR" sz="2800" b="1" dirty="0"/>
              <a:t>Observaciones Generales CERD (38-39) - CMW (7-8) </a:t>
            </a:r>
          </a:p>
          <a:p>
            <a:pPr lvl="1"/>
            <a:r>
              <a:rPr lang="es-AR" sz="2600" b="1" dirty="0"/>
              <a:t>políticas para erradicar la xenofobia  (2025</a:t>
            </a:r>
            <a:r>
              <a:rPr lang="es-AR" sz="2200" b="1" dirty="0"/>
              <a:t>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15B19B-E7BB-4060-B12F-3CDA8EF16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336792"/>
            <a:ext cx="12188825" cy="521208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6335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6E4FA-4A40-DF77-0E4F-C2DDA0B7F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3937" y="944443"/>
            <a:ext cx="3871089" cy="496911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>Irregularidad migratoria, problema y riesgos </a:t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>Regularidad y protección de derechos de NNA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D5B03C-C48F-E5B1-18C6-EBE53F550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8433" y="125260"/>
            <a:ext cx="8019509" cy="6732739"/>
          </a:xfrm>
        </p:spPr>
        <p:txBody>
          <a:bodyPr anchor="ctr">
            <a:normAutofit/>
          </a:bodyPr>
          <a:lstStyle/>
          <a:p>
            <a:r>
              <a:rPr lang="es-AR" sz="3600" b="1" dirty="0">
                <a:solidFill>
                  <a:schemeClr val="tx2">
                    <a:lumMod val="75000"/>
                  </a:schemeClr>
                </a:solidFill>
              </a:rPr>
              <a:t>Irregularidad: enfoque de seguridad </a:t>
            </a:r>
          </a:p>
          <a:p>
            <a:pPr lvl="1"/>
            <a:r>
              <a:rPr lang="es-AR" sz="3200" b="1" dirty="0">
                <a:solidFill>
                  <a:schemeClr val="tx2">
                    <a:lumMod val="75000"/>
                  </a:schemeClr>
                </a:solidFill>
              </a:rPr>
              <a:t>Enfoque sesgado, limitado, perjudicial</a:t>
            </a:r>
          </a:p>
          <a:p>
            <a:pPr lvl="1"/>
            <a:r>
              <a:rPr lang="es-AR" sz="3200" b="1" dirty="0">
                <a:solidFill>
                  <a:schemeClr val="tx2">
                    <a:lumMod val="75000"/>
                  </a:schemeClr>
                </a:solidFill>
              </a:rPr>
              <a:t>Irregularidad  y criminalización </a:t>
            </a:r>
          </a:p>
          <a:p>
            <a:r>
              <a:rPr lang="es-AR" sz="3600" b="1" dirty="0">
                <a:solidFill>
                  <a:schemeClr val="tx2">
                    <a:lumMod val="75000"/>
                  </a:schemeClr>
                </a:solidFill>
              </a:rPr>
              <a:t>Irregularidad, indicador de vulnerabilidad</a:t>
            </a:r>
          </a:p>
          <a:p>
            <a:pPr lvl="1"/>
            <a:r>
              <a:rPr lang="es-AR" sz="36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AR" sz="3100" b="1" dirty="0">
                <a:solidFill>
                  <a:schemeClr val="tx2">
                    <a:lumMod val="75000"/>
                  </a:schemeClr>
                </a:solidFill>
              </a:rPr>
              <a:t>Riesgos: violencia, marginalidad, precarización</a:t>
            </a:r>
            <a:r>
              <a:rPr lang="es-AR" sz="3100" b="1">
                <a:solidFill>
                  <a:schemeClr val="tx2">
                    <a:lumMod val="75000"/>
                  </a:schemeClr>
                </a:solidFill>
              </a:rPr>
              <a:t>, explotación </a:t>
            </a:r>
            <a:endParaRPr lang="es-AR" sz="31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AR" sz="3600" b="1" dirty="0">
                <a:solidFill>
                  <a:schemeClr val="tx2">
                    <a:lumMod val="75000"/>
                  </a:schemeClr>
                </a:solidFill>
              </a:rPr>
              <a:t>Regularidad como 1/2 de garantía de derechos de NNA </a:t>
            </a:r>
          </a:p>
          <a:p>
            <a:pPr lvl="1"/>
            <a:r>
              <a:rPr lang="es-AR" sz="3200" b="1" dirty="0">
                <a:solidFill>
                  <a:schemeClr val="tx2">
                    <a:lumMod val="75000"/>
                  </a:schemeClr>
                </a:solidFill>
              </a:rPr>
              <a:t>Prevención de riesgos</a:t>
            </a:r>
          </a:p>
          <a:p>
            <a:pPr lvl="1"/>
            <a:r>
              <a:rPr lang="es-AR" sz="3200" b="1" dirty="0">
                <a:solidFill>
                  <a:schemeClr val="tx2">
                    <a:lumMod val="75000"/>
                  </a:schemeClr>
                </a:solidFill>
              </a:rPr>
              <a:t>Acceso a derechos, desarrollo integral</a:t>
            </a:r>
          </a:p>
          <a:p>
            <a:pPr marL="457200" lvl="1" indent="0">
              <a:buNone/>
            </a:pPr>
            <a:endParaRPr lang="es-A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580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BB88AB-793F-DB4D-48B8-E3663469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3474"/>
          </a:xfrm>
        </p:spPr>
        <p:txBody>
          <a:bodyPr>
            <a:normAutofit/>
          </a:bodyPr>
          <a:lstStyle/>
          <a:p>
            <a:pPr algn="ctr"/>
            <a:r>
              <a:rPr lang="es-AR" b="1" dirty="0"/>
              <a:t>El rol clave de los Gobiernos Locales</a:t>
            </a:r>
          </a:p>
        </p:txBody>
      </p:sp>
      <p:graphicFrame>
        <p:nvGraphicFramePr>
          <p:cNvPr id="17" name="Marcador de contenido 2">
            <a:extLst>
              <a:ext uri="{FF2B5EF4-FFF2-40B4-BE49-F238E27FC236}">
                <a16:creationId xmlns:a16="http://schemas.microsoft.com/office/drawing/2014/main" id="{FEA9557A-E203-5862-C140-FE92BB12F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373059"/>
              </p:ext>
            </p:extLst>
          </p:nvPr>
        </p:nvGraphicFramePr>
        <p:xfrm>
          <a:off x="212942" y="1778696"/>
          <a:ext cx="11979058" cy="4496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4E841567-D86E-B330-576F-446F9B2A06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2359" y="4955690"/>
            <a:ext cx="7669433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2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6C6F06-7260-34A7-5BDC-845ED9B88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614" y="286603"/>
            <a:ext cx="11273424" cy="1450757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/>
              <a:t>Fuentes de </a:t>
            </a:r>
            <a:r>
              <a:rPr lang="en-GB" sz="4000" b="1" dirty="0" err="1"/>
              <a:t>estándares</a:t>
            </a:r>
            <a:r>
              <a:rPr lang="en-GB" sz="4000" b="1" dirty="0"/>
              <a:t> </a:t>
            </a:r>
            <a:r>
              <a:rPr lang="en-GB" sz="4000" b="1" dirty="0" err="1"/>
              <a:t>universales</a:t>
            </a:r>
            <a:r>
              <a:rPr lang="en-GB" sz="4000" b="1" dirty="0"/>
              <a:t> </a:t>
            </a:r>
            <a:r>
              <a:rPr lang="en-GB" sz="4000" b="1" dirty="0" err="1"/>
              <a:t>sobre</a:t>
            </a:r>
            <a:r>
              <a:rPr lang="en-GB" sz="4000" b="1" dirty="0"/>
              <a:t> </a:t>
            </a:r>
            <a:r>
              <a:rPr lang="en-GB" sz="4000" b="1" dirty="0" err="1"/>
              <a:t>derechos</a:t>
            </a:r>
            <a:r>
              <a:rPr lang="en-GB" sz="4000" b="1" dirty="0"/>
              <a:t> de NNA </a:t>
            </a:r>
            <a:r>
              <a:rPr lang="en-GB" sz="4000" b="1" dirty="0" err="1"/>
              <a:t>contexto</a:t>
            </a:r>
            <a:r>
              <a:rPr lang="en-GB" sz="4000" b="1" dirty="0"/>
              <a:t> de </a:t>
            </a:r>
            <a:r>
              <a:rPr lang="en-GB" sz="4000" b="1" dirty="0" err="1"/>
              <a:t>migración</a:t>
            </a:r>
            <a:endParaRPr lang="es-AR" sz="40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1D0B15-2C30-30A0-6057-762B58496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833" y="2041742"/>
            <a:ext cx="11649205" cy="4208746"/>
          </a:xfrm>
        </p:spPr>
        <p:txBody>
          <a:bodyPr/>
          <a:lstStyle/>
          <a:p>
            <a:pPr marL="0" indent="0" algn="ctr">
              <a:buNone/>
            </a:pPr>
            <a:r>
              <a:rPr lang="es-AR" sz="3200" b="1" dirty="0"/>
              <a:t>Observaciones Generales del Comité de Derechos del Niño</a:t>
            </a:r>
          </a:p>
          <a:p>
            <a:r>
              <a:rPr lang="es-AR" sz="3200" b="1" dirty="0"/>
              <a:t>No. 6 sobre niños no acompañados y separados de sus familias fuera del país de origen (2005)</a:t>
            </a:r>
          </a:p>
          <a:p>
            <a:r>
              <a:rPr lang="es-AR" sz="3200" b="1" dirty="0"/>
              <a:t>No. 22 (No. 3 CMW)  sobre principios generales de derechos de NNA en contexto de migración (2017)</a:t>
            </a:r>
          </a:p>
          <a:p>
            <a:r>
              <a:rPr lang="es-AR" sz="3200" b="1" dirty="0"/>
              <a:t>No. 23 (No. 4 CMW) sobre obligaciones de los Estados en derechos de NNA en países de origen, tránsito, destino y retorno  (2017)</a:t>
            </a:r>
            <a:endParaRPr lang="en-US" sz="32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625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9BFA0-5CB0-4F33-3DB7-F2D8E8A96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53890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Observaciones Generales de Órganos de Tratados (Comités) de Naciones Unidas</a:t>
            </a:r>
          </a:p>
        </p:txBody>
      </p:sp>
      <p:graphicFrame>
        <p:nvGraphicFramePr>
          <p:cNvPr id="14" name="Marcador de contenido 2">
            <a:extLst>
              <a:ext uri="{FF2B5EF4-FFF2-40B4-BE49-F238E27FC236}">
                <a16:creationId xmlns:a16="http://schemas.microsoft.com/office/drawing/2014/main" id="{5662D1AC-478C-039F-1E04-2DDD371379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531891"/>
              </p:ext>
            </p:extLst>
          </p:nvPr>
        </p:nvGraphicFramePr>
        <p:xfrm>
          <a:off x="187890" y="1603332"/>
          <a:ext cx="11686784" cy="4822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16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4CE3AD-C754-4F1E-A76F-1EDDF7179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57897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1745FE-8E53-D096-850D-4749E456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50521"/>
            <a:ext cx="4249446" cy="6388274"/>
          </a:xfrm>
        </p:spPr>
        <p:txBody>
          <a:bodyPr anchor="ctr">
            <a:normAutofit/>
          </a:bodyPr>
          <a:lstStyle/>
          <a:p>
            <a:pPr algn="ctr"/>
            <a:r>
              <a:rPr lang="es-AR" sz="4000" b="1" dirty="0">
                <a:solidFill>
                  <a:srgbClr val="FFFFFF"/>
                </a:solidFill>
              </a:rPr>
              <a:t>Observaciones Generales No. 21, 22, 23 del CDN: </a:t>
            </a:r>
            <a:br>
              <a:rPr lang="es-AR" sz="4000" b="1" dirty="0">
                <a:solidFill>
                  <a:srgbClr val="FFFFFF"/>
                </a:solidFill>
              </a:rPr>
            </a:br>
            <a:r>
              <a:rPr lang="es-AR" sz="4000" b="1" dirty="0">
                <a:solidFill>
                  <a:srgbClr val="FFFFFF"/>
                </a:solidFill>
              </a:rPr>
              <a:t>algunos estándares comunes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38B743-4443-4735-BFC2-B514F640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4578973" y="0"/>
            <a:ext cx="761302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6A0704-3133-643A-DF68-C4196330D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4838" y="150312"/>
            <a:ext cx="7457162" cy="6707688"/>
          </a:xfrm>
        </p:spPr>
        <p:txBody>
          <a:bodyPr anchor="ctr">
            <a:normAutofit/>
          </a:bodyPr>
          <a:lstStyle/>
          <a:p>
            <a:r>
              <a:rPr lang="es-AR" sz="2400" b="1" dirty="0">
                <a:solidFill>
                  <a:srgbClr val="FFFFFF"/>
                </a:solidFill>
              </a:rPr>
              <a:t>Enfoque de derechos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Política pública de protección integral de DDHH de NNA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Principios de la CDN (no discriminación ISN, participación y ser escuchado, vida, supervivencia y desarrollo)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Rol clave de sistemas de protección de infancia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Adecuación normativa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Acceso a la justicia. Procedimientos adecuados, garantías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Igualdad en acceso a derechos. Interseccionalidad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Vida familiar. Reunificación. Entorno protector. Asistencia a padres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Protección y soluciones duraderas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Información, capacitación y sensibilización</a:t>
            </a:r>
          </a:p>
          <a:p>
            <a:r>
              <a:rPr lang="es-AR" sz="2400" b="1" dirty="0">
                <a:solidFill>
                  <a:srgbClr val="FFFFFF"/>
                </a:solidFill>
              </a:rPr>
              <a:t>Seguimiento, supervisión, rendición de cuentas</a:t>
            </a:r>
          </a:p>
          <a:p>
            <a:pPr marL="0" indent="0">
              <a:buNone/>
            </a:pPr>
            <a:endParaRPr lang="es-AR" sz="17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12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C8C98-723C-4366-A03E-2187B698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/>
              <a:t>Niñez en contexto de movilidad</a:t>
            </a:r>
            <a:endParaRPr lang="en-GB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D459E20-C9FE-ECD1-E4FA-A167F29667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87217"/>
              </p:ext>
            </p:extLst>
          </p:nvPr>
        </p:nvGraphicFramePr>
        <p:xfrm>
          <a:off x="213360" y="2032000"/>
          <a:ext cx="11826239" cy="4461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680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5549E29-E797-4A00-B030-3AB01640C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7CD68E91-DBFF-4811-8CFB-B5B254D9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286604"/>
            <a:ext cx="12191985" cy="903369"/>
          </a:xfrm>
        </p:spPr>
        <p:txBody>
          <a:bodyPr>
            <a:normAutofit fontScale="90000"/>
          </a:bodyPr>
          <a:lstStyle/>
          <a:p>
            <a:pPr algn="ctr"/>
            <a:br>
              <a:rPr lang="es-AR" sz="3400" b="1" dirty="0">
                <a:solidFill>
                  <a:schemeClr val="tx1"/>
                </a:solidFill>
              </a:rPr>
            </a:br>
            <a:r>
              <a:rPr lang="es-AR" sz="4400" b="1" dirty="0">
                <a:solidFill>
                  <a:schemeClr val="tx1"/>
                </a:solidFill>
              </a:rPr>
              <a:t>Derechos de niños/as y adolescentes en contexto migratorio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609E9FA-BDDE-45C4-8F5E-974D4208D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737E529-E43B-4948-B3C4-7F6B806FC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525F4650-60B7-0404-9B35-85941A6C32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891266"/>
              </p:ext>
            </p:extLst>
          </p:nvPr>
        </p:nvGraphicFramePr>
        <p:xfrm>
          <a:off x="112734" y="1737844"/>
          <a:ext cx="12079265" cy="452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059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2579DAE-C141-48DB-810E-C070C3008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FD90C3-6350-4D5B-9738-6E94EDF30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C03433-E3AB-474F-AF52-0786B367A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33" y="1653436"/>
            <a:ext cx="2926915" cy="3070878"/>
          </a:xfrm>
        </p:spPr>
        <p:txBody>
          <a:bodyPr>
            <a:normAutofit/>
          </a:bodyPr>
          <a:lstStyle/>
          <a:p>
            <a:pPr algn="ctr"/>
            <a:r>
              <a:rPr lang="es-AR" sz="3700" b="1" dirty="0"/>
              <a:t>Principio </a:t>
            </a:r>
            <a:br>
              <a:rPr lang="es-AR" sz="3700" b="1" dirty="0"/>
            </a:br>
            <a:r>
              <a:rPr lang="es-AR" sz="3700" b="1" dirty="0"/>
              <a:t>de no discriminación</a:t>
            </a:r>
            <a:br>
              <a:rPr lang="es-AR" sz="3700" b="1" dirty="0">
                <a:latin typeface="Corbel" panose="020B0503020204020204" pitchFamily="34" charset="0"/>
                <a:cs typeface="+mn-cs"/>
              </a:rPr>
            </a:br>
            <a:endParaRPr lang="en-GB" sz="37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35F140B-177D-D1FA-8D11-0F1C21361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37073"/>
              </p:ext>
            </p:extLst>
          </p:nvPr>
        </p:nvGraphicFramePr>
        <p:xfrm>
          <a:off x="3444658" y="187890"/>
          <a:ext cx="8630432" cy="6670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2929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248FE-4E27-4B54-8472-13E1158B5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639" y="263048"/>
            <a:ext cx="9512974" cy="1177446"/>
          </a:xfrm>
        </p:spPr>
        <p:txBody>
          <a:bodyPr>
            <a:normAutofit/>
          </a:bodyPr>
          <a:lstStyle/>
          <a:p>
            <a:pPr algn="ctr"/>
            <a:r>
              <a:rPr lang="es-AR" b="1" dirty="0"/>
              <a:t>Principio del Interés Superior del Niño/a</a:t>
            </a:r>
            <a:endParaRPr lang="en-GB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0B5D87D-9EB4-6B86-DE44-5C0B93D336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728785"/>
              </p:ext>
            </p:extLst>
          </p:nvPr>
        </p:nvGraphicFramePr>
        <p:xfrm>
          <a:off x="0" y="1665962"/>
          <a:ext cx="12315825" cy="5192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392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04572-7DA9-4A1A-9FEC-6D758A1ED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78942"/>
          </a:xfrm>
        </p:spPr>
        <p:txBody>
          <a:bodyPr>
            <a:normAutofit/>
          </a:bodyPr>
          <a:lstStyle/>
          <a:p>
            <a:pPr algn="ctr"/>
            <a:r>
              <a:rPr lang="es-AR" b="1" dirty="0"/>
              <a:t>Derecho a ser oído y a participar</a:t>
            </a:r>
            <a:endParaRPr lang="en-GB" b="1" dirty="0"/>
          </a:p>
        </p:txBody>
      </p:sp>
      <p:graphicFrame>
        <p:nvGraphicFramePr>
          <p:cNvPr id="15" name="Marcador de contenido 2">
            <a:extLst>
              <a:ext uri="{FF2B5EF4-FFF2-40B4-BE49-F238E27FC236}">
                <a16:creationId xmlns:a16="http://schemas.microsoft.com/office/drawing/2014/main" id="{C9150975-BFA0-D996-61FB-B504360C49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547603"/>
              </p:ext>
            </p:extLst>
          </p:nvPr>
        </p:nvGraphicFramePr>
        <p:xfrm>
          <a:off x="0" y="1741118"/>
          <a:ext cx="12192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736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14B9E1-7F97-4662-8FB1-AC5A81D5A1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0B8658-DE86-42E1-9D01-970FE6B6ABA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913FBCD-4DF7-4ECF-9257-7B99D54993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940</TotalTime>
  <Words>1457</Words>
  <Application>Microsoft Office PowerPoint</Application>
  <PresentationFormat>Panorámica</PresentationFormat>
  <Paragraphs>170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Calibri</vt:lpstr>
      <vt:lpstr>Calibri Light</vt:lpstr>
      <vt:lpstr>Corbel</vt:lpstr>
      <vt:lpstr>Wingdings</vt:lpstr>
      <vt:lpstr>Retrospección</vt:lpstr>
      <vt:lpstr>    Estándares de derechos de NNA en contexto de migración  Pablo Ceriani Cernadas Vicepresidente, Comité de ONU Derechos de Migrantes y sus Familias</vt:lpstr>
      <vt:lpstr>Fuentes de estándares universales sobre derechos de NNA contexto de migración</vt:lpstr>
      <vt:lpstr>Observaciones Generales de Órganos de Tratados (Comités) de Naciones Unidas</vt:lpstr>
      <vt:lpstr>Observaciones Generales No. 21, 22, 23 del CDN:  algunos estándares comunes</vt:lpstr>
      <vt:lpstr>Niñez en contexto de movilidad</vt:lpstr>
      <vt:lpstr> Derechos de niños/as y adolescentes en contexto migratorio</vt:lpstr>
      <vt:lpstr>Principio  de no discriminación </vt:lpstr>
      <vt:lpstr>Principio del Interés Superior del Niño/a</vt:lpstr>
      <vt:lpstr>Derecho a ser oído y a participar</vt:lpstr>
      <vt:lpstr>Derecho de NNA a la vida, a la supervivencia y el desarrollo</vt:lpstr>
      <vt:lpstr>Algunos estándares básicos sobre DDHH de  NNA en contexto de migración</vt:lpstr>
      <vt:lpstr>Acceso a derechos sociales</vt:lpstr>
      <vt:lpstr>Desafíos para garantizar derechos de NNA en contexto de migración y en situación de calle</vt:lpstr>
      <vt:lpstr>Algunos desafíos generales</vt:lpstr>
      <vt:lpstr>Migración y personas en calle: desafíos comunes y complementarios</vt:lpstr>
      <vt:lpstr>Xenofobia como obstáculo creciente</vt:lpstr>
      <vt:lpstr>Irregularidad migratoria, problema y riesgos   Regularidad y protección de derechos de NNA</vt:lpstr>
      <vt:lpstr>El rol clave de los Gobiernos Locales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 ceriani cernadas</dc:creator>
  <cp:lastModifiedBy>pablo ceriani cernadas</cp:lastModifiedBy>
  <cp:revision>1</cp:revision>
  <dcterms:created xsi:type="dcterms:W3CDTF">2025-10-14T10:04:51Z</dcterms:created>
  <dcterms:modified xsi:type="dcterms:W3CDTF">2025-10-15T15:32:07Z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