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753" r:id="rId6"/>
    <p:sldMasterId id="2147483769" r:id="rId7"/>
  </p:sldMasterIdLst>
  <p:notesMasterIdLst>
    <p:notesMasterId r:id="rId30"/>
  </p:notesMasterIdLst>
  <p:sldIdLst>
    <p:sldId id="262" r:id="rId8"/>
    <p:sldId id="578" r:id="rId9"/>
    <p:sldId id="260" r:id="rId10"/>
    <p:sldId id="265" r:id="rId11"/>
    <p:sldId id="263" r:id="rId12"/>
    <p:sldId id="257" r:id="rId13"/>
    <p:sldId id="268" r:id="rId14"/>
    <p:sldId id="269" r:id="rId15"/>
    <p:sldId id="279" r:id="rId16"/>
    <p:sldId id="385" r:id="rId17"/>
    <p:sldId id="570" r:id="rId18"/>
    <p:sldId id="398" r:id="rId19"/>
    <p:sldId id="575" r:id="rId20"/>
    <p:sldId id="574" r:id="rId21"/>
    <p:sldId id="579" r:id="rId22"/>
    <p:sldId id="580" r:id="rId23"/>
    <p:sldId id="564" r:id="rId24"/>
    <p:sldId id="315" r:id="rId25"/>
    <p:sldId id="457" r:id="rId26"/>
    <p:sldId id="576" r:id="rId27"/>
    <p:sldId id="577"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Jesus Merino Acuna" initials="MJMA" lastIdx="2" clrIdx="0">
    <p:extLst>
      <p:ext uri="{19B8F6BF-5375-455C-9EA6-DF929625EA0E}">
        <p15:presenceInfo xmlns:p15="http://schemas.microsoft.com/office/powerpoint/2012/main" userId="S::merinoam@unhcr.org::6c2e0692-a4b9-4fe2-b84d-c04de8c053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5D0157-A1CD-4794-87DB-983CE9B9658A}" v="30" dt="2025-10-15T14:41:28.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9" d="100"/>
          <a:sy n="99" d="100"/>
        </p:scale>
        <p:origin x="38" y="-2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Del Mar Gonzalez" userId="5c8017bf-4a16-4e82-b670-810978aa69d3" providerId="ADAL" clId="{4D5D0157-A1CD-4794-87DB-983CE9B9658A}"/>
    <pc:docChg chg="undo custSel addSld delSld modSld sldOrd delMainMaster">
      <pc:chgData name="Maria Del Mar Gonzalez" userId="5c8017bf-4a16-4e82-b670-810978aa69d3" providerId="ADAL" clId="{4D5D0157-A1CD-4794-87DB-983CE9B9658A}" dt="2025-10-15T14:43:57.182" v="3386" actId="1076"/>
      <pc:docMkLst>
        <pc:docMk/>
      </pc:docMkLst>
      <pc:sldChg chg="addSp modSp mod">
        <pc:chgData name="Maria Del Mar Gonzalez" userId="5c8017bf-4a16-4e82-b670-810978aa69d3" providerId="ADAL" clId="{4D5D0157-A1CD-4794-87DB-983CE9B9658A}" dt="2025-10-15T13:39:09.086" v="334" actId="14100"/>
        <pc:sldMkLst>
          <pc:docMk/>
          <pc:sldMk cId="0" sldId="257"/>
        </pc:sldMkLst>
        <pc:spChg chg="add mod">
          <ac:chgData name="Maria Del Mar Gonzalez" userId="5c8017bf-4a16-4e82-b670-810978aa69d3" providerId="ADAL" clId="{4D5D0157-A1CD-4794-87DB-983CE9B9658A}" dt="2025-10-15T13:38:28.917" v="328"/>
          <ac:spMkLst>
            <pc:docMk/>
            <pc:sldMk cId="0" sldId="257"/>
            <ac:spMk id="3" creationId="{B0EAD8A4-AB46-1A74-6AB6-E89B4B2C2BD0}"/>
          </ac:spMkLst>
        </pc:spChg>
        <pc:spChg chg="add mod">
          <ac:chgData name="Maria Del Mar Gonzalez" userId="5c8017bf-4a16-4e82-b670-810978aa69d3" providerId="ADAL" clId="{4D5D0157-A1CD-4794-87DB-983CE9B9658A}" dt="2025-10-15T13:38:40.233" v="329"/>
          <ac:spMkLst>
            <pc:docMk/>
            <pc:sldMk cId="0" sldId="257"/>
            <ac:spMk id="4" creationId="{2DDD8787-BFF5-5892-96AB-F432BA331CDA}"/>
          </ac:spMkLst>
        </pc:spChg>
        <pc:spChg chg="add mod">
          <ac:chgData name="Maria Del Mar Gonzalez" userId="5c8017bf-4a16-4e82-b670-810978aa69d3" providerId="ADAL" clId="{4D5D0157-A1CD-4794-87DB-983CE9B9658A}" dt="2025-10-15T13:39:02.853" v="333" actId="27636"/>
          <ac:spMkLst>
            <pc:docMk/>
            <pc:sldMk cId="0" sldId="257"/>
            <ac:spMk id="5" creationId="{4AA1A9E1-711D-AC33-1369-AFB7B6570023}"/>
          </ac:spMkLst>
        </pc:spChg>
        <pc:picChg chg="add mod">
          <ac:chgData name="Maria Del Mar Gonzalez" userId="5c8017bf-4a16-4e82-b670-810978aa69d3" providerId="ADAL" clId="{4D5D0157-A1CD-4794-87DB-983CE9B9658A}" dt="2025-10-15T13:39:09.086" v="334" actId="14100"/>
          <ac:picMkLst>
            <pc:docMk/>
            <pc:sldMk cId="0" sldId="257"/>
            <ac:picMk id="2" creationId="{3C770BF3-BE6D-809F-A3B6-3E2C973FD916}"/>
          </ac:picMkLst>
        </pc:picChg>
      </pc:sldChg>
      <pc:sldChg chg="del">
        <pc:chgData name="Maria Del Mar Gonzalez" userId="5c8017bf-4a16-4e82-b670-810978aa69d3" providerId="ADAL" clId="{4D5D0157-A1CD-4794-87DB-983CE9B9658A}" dt="2025-10-15T13:41:03.067" v="347" actId="47"/>
        <pc:sldMkLst>
          <pc:docMk/>
          <pc:sldMk cId="0" sldId="259"/>
        </pc:sldMkLst>
      </pc:sldChg>
      <pc:sldChg chg="modSp mod ord">
        <pc:chgData name="Maria Del Mar Gonzalez" userId="5c8017bf-4a16-4e82-b670-810978aa69d3" providerId="ADAL" clId="{4D5D0157-A1CD-4794-87DB-983CE9B9658A}" dt="2025-10-15T13:37:29.500" v="321" actId="14100"/>
        <pc:sldMkLst>
          <pc:docMk/>
          <pc:sldMk cId="0" sldId="260"/>
        </pc:sldMkLst>
        <pc:picChg chg="mod">
          <ac:chgData name="Maria Del Mar Gonzalez" userId="5c8017bf-4a16-4e82-b670-810978aa69d3" providerId="ADAL" clId="{4D5D0157-A1CD-4794-87DB-983CE9B9658A}" dt="2025-10-15T13:37:29.500" v="321" actId="14100"/>
          <ac:picMkLst>
            <pc:docMk/>
            <pc:sldMk cId="0" sldId="260"/>
            <ac:picMk id="7" creationId="{50AD2C7A-F529-1122-F6CB-19E6198D8CEE}"/>
          </ac:picMkLst>
        </pc:picChg>
      </pc:sldChg>
      <pc:sldChg chg="del">
        <pc:chgData name="Maria Del Mar Gonzalez" userId="5c8017bf-4a16-4e82-b670-810978aa69d3" providerId="ADAL" clId="{4D5D0157-A1CD-4794-87DB-983CE9B9658A}" dt="2025-10-15T13:31:39.938" v="160" actId="47"/>
        <pc:sldMkLst>
          <pc:docMk/>
          <pc:sldMk cId="0" sldId="261"/>
        </pc:sldMkLst>
      </pc:sldChg>
      <pc:sldChg chg="modSp mod">
        <pc:chgData name="Maria Del Mar Gonzalez" userId="5c8017bf-4a16-4e82-b670-810978aa69d3" providerId="ADAL" clId="{4D5D0157-A1CD-4794-87DB-983CE9B9658A}" dt="2025-10-15T13:30:44.655" v="159" actId="20577"/>
        <pc:sldMkLst>
          <pc:docMk/>
          <pc:sldMk cId="1091917915" sldId="262"/>
        </pc:sldMkLst>
        <pc:spChg chg="mod">
          <ac:chgData name="Maria Del Mar Gonzalez" userId="5c8017bf-4a16-4e82-b670-810978aa69d3" providerId="ADAL" clId="{4D5D0157-A1CD-4794-87DB-983CE9B9658A}" dt="2025-10-15T13:30:44.655" v="159" actId="20577"/>
          <ac:spMkLst>
            <pc:docMk/>
            <pc:sldMk cId="1091917915" sldId="262"/>
            <ac:spMk id="2" creationId="{98D45A19-BA6E-4FD1-AA29-2F2FF259DC6B}"/>
          </ac:spMkLst>
        </pc:spChg>
      </pc:sldChg>
      <pc:sldChg chg="ord">
        <pc:chgData name="Maria Del Mar Gonzalez" userId="5c8017bf-4a16-4e82-b670-810978aa69d3" providerId="ADAL" clId="{4D5D0157-A1CD-4794-87DB-983CE9B9658A}" dt="2025-10-15T13:32:05.214" v="164"/>
        <pc:sldMkLst>
          <pc:docMk/>
          <pc:sldMk cId="0" sldId="263"/>
        </pc:sldMkLst>
      </pc:sldChg>
      <pc:sldChg chg="del ord">
        <pc:chgData name="Maria Del Mar Gonzalez" userId="5c8017bf-4a16-4e82-b670-810978aa69d3" providerId="ADAL" clId="{4D5D0157-A1CD-4794-87DB-983CE9B9658A}" dt="2025-10-15T13:39:16.399" v="335" actId="47"/>
        <pc:sldMkLst>
          <pc:docMk/>
          <pc:sldMk cId="0" sldId="264"/>
        </pc:sldMkLst>
      </pc:sldChg>
      <pc:sldChg chg="ord">
        <pc:chgData name="Maria Del Mar Gonzalez" userId="5c8017bf-4a16-4e82-b670-810978aa69d3" providerId="ADAL" clId="{4D5D0157-A1CD-4794-87DB-983CE9B9658A}" dt="2025-10-15T13:37:36.054" v="323"/>
        <pc:sldMkLst>
          <pc:docMk/>
          <pc:sldMk cId="0" sldId="265"/>
        </pc:sldMkLst>
      </pc:sldChg>
      <pc:sldChg chg="del">
        <pc:chgData name="Maria Del Mar Gonzalez" userId="5c8017bf-4a16-4e82-b670-810978aa69d3" providerId="ADAL" clId="{4D5D0157-A1CD-4794-87DB-983CE9B9658A}" dt="2025-10-15T13:39:42.904" v="339" actId="47"/>
        <pc:sldMkLst>
          <pc:docMk/>
          <pc:sldMk cId="0" sldId="266"/>
        </pc:sldMkLst>
      </pc:sldChg>
      <pc:sldChg chg="del">
        <pc:chgData name="Maria Del Mar Gonzalez" userId="5c8017bf-4a16-4e82-b670-810978aa69d3" providerId="ADAL" clId="{4D5D0157-A1CD-4794-87DB-983CE9B9658A}" dt="2025-10-15T13:39:21.472" v="336" actId="47"/>
        <pc:sldMkLst>
          <pc:docMk/>
          <pc:sldMk cId="0" sldId="267"/>
        </pc:sldMkLst>
      </pc:sldChg>
      <pc:sldChg chg="ord">
        <pc:chgData name="Maria Del Mar Gonzalez" userId="5c8017bf-4a16-4e82-b670-810978aa69d3" providerId="ADAL" clId="{4D5D0157-A1CD-4794-87DB-983CE9B9658A}" dt="2025-10-15T13:39:38.471" v="338"/>
        <pc:sldMkLst>
          <pc:docMk/>
          <pc:sldMk cId="0" sldId="268"/>
        </pc:sldMkLst>
      </pc:sldChg>
      <pc:sldChg chg="modSp mod ord">
        <pc:chgData name="Maria Del Mar Gonzalez" userId="5c8017bf-4a16-4e82-b670-810978aa69d3" providerId="ADAL" clId="{4D5D0157-A1CD-4794-87DB-983CE9B9658A}" dt="2025-10-15T13:40:20.419" v="343"/>
        <pc:sldMkLst>
          <pc:docMk/>
          <pc:sldMk cId="0" sldId="269"/>
        </pc:sldMkLst>
        <pc:spChg chg="mod">
          <ac:chgData name="Maria Del Mar Gonzalez" userId="5c8017bf-4a16-4e82-b670-810978aa69d3" providerId="ADAL" clId="{4D5D0157-A1CD-4794-87DB-983CE9B9658A}" dt="2025-10-15T13:40:16.240" v="341" actId="1076"/>
          <ac:spMkLst>
            <pc:docMk/>
            <pc:sldMk cId="0" sldId="269"/>
            <ac:spMk id="222" creationId="{00000000-0000-0000-0000-000000000000}"/>
          </ac:spMkLst>
        </pc:spChg>
      </pc:sldChg>
      <pc:sldChg chg="modSp mod">
        <pc:chgData name="Maria Del Mar Gonzalez" userId="5c8017bf-4a16-4e82-b670-810978aa69d3" providerId="ADAL" clId="{4D5D0157-A1CD-4794-87DB-983CE9B9658A}" dt="2025-10-15T14:43:57.182" v="3386" actId="1076"/>
        <pc:sldMkLst>
          <pc:docMk/>
          <pc:sldMk cId="0" sldId="273"/>
        </pc:sldMkLst>
        <pc:spChg chg="mod">
          <ac:chgData name="Maria Del Mar Gonzalez" userId="5c8017bf-4a16-4e82-b670-810978aa69d3" providerId="ADAL" clId="{4D5D0157-A1CD-4794-87DB-983CE9B9658A}" dt="2025-10-15T14:43:57.182" v="3386" actId="1076"/>
          <ac:spMkLst>
            <pc:docMk/>
            <pc:sldMk cId="0" sldId="273"/>
            <ac:spMk id="252" creationId="{00000000-0000-0000-0000-000000000000}"/>
          </ac:spMkLst>
        </pc:spChg>
      </pc:sldChg>
      <pc:sldChg chg="ord">
        <pc:chgData name="Maria Del Mar Gonzalez" userId="5c8017bf-4a16-4e82-b670-810978aa69d3" providerId="ADAL" clId="{4D5D0157-A1CD-4794-87DB-983CE9B9658A}" dt="2025-10-15T13:40:43.697" v="345"/>
        <pc:sldMkLst>
          <pc:docMk/>
          <pc:sldMk cId="2467059753" sldId="279"/>
        </pc:sldMkLst>
      </pc:sldChg>
      <pc:sldChg chg="del">
        <pc:chgData name="Maria Del Mar Gonzalez" userId="5c8017bf-4a16-4e82-b670-810978aa69d3" providerId="ADAL" clId="{4D5D0157-A1CD-4794-87DB-983CE9B9658A}" dt="2025-10-15T13:40:58.158" v="346" actId="47"/>
        <pc:sldMkLst>
          <pc:docMk/>
          <pc:sldMk cId="3250856281" sldId="280"/>
        </pc:sldMkLst>
      </pc:sldChg>
      <pc:sldChg chg="add del">
        <pc:chgData name="Maria Del Mar Gonzalez" userId="5c8017bf-4a16-4e82-b670-810978aa69d3" providerId="ADAL" clId="{4D5D0157-A1CD-4794-87DB-983CE9B9658A}" dt="2025-10-15T13:50:55.179" v="941" actId="47"/>
        <pc:sldMkLst>
          <pc:docMk/>
          <pc:sldMk cId="1202326868" sldId="315"/>
        </pc:sldMkLst>
      </pc:sldChg>
      <pc:sldChg chg="modSp mod">
        <pc:chgData name="Maria Del Mar Gonzalez" userId="5c8017bf-4a16-4e82-b670-810978aa69d3" providerId="ADAL" clId="{4D5D0157-A1CD-4794-87DB-983CE9B9658A}" dt="2025-10-15T13:42:29.853" v="362" actId="20577"/>
        <pc:sldMkLst>
          <pc:docMk/>
          <pc:sldMk cId="4025440386" sldId="398"/>
        </pc:sldMkLst>
        <pc:spChg chg="mod">
          <ac:chgData name="Maria Del Mar Gonzalez" userId="5c8017bf-4a16-4e82-b670-810978aa69d3" providerId="ADAL" clId="{4D5D0157-A1CD-4794-87DB-983CE9B9658A}" dt="2025-10-15T13:42:29.853" v="362" actId="20577"/>
          <ac:spMkLst>
            <pc:docMk/>
            <pc:sldMk cId="4025440386" sldId="398"/>
            <ac:spMk id="2" creationId="{00000000-0000-0000-0000-000000000000}"/>
          </ac:spMkLst>
        </pc:spChg>
        <pc:spChg chg="mod">
          <ac:chgData name="Maria Del Mar Gonzalez" userId="5c8017bf-4a16-4e82-b670-810978aa69d3" providerId="ADAL" clId="{4D5D0157-A1CD-4794-87DB-983CE9B9658A}" dt="2025-10-15T13:42:18.431" v="357" actId="114"/>
          <ac:spMkLst>
            <pc:docMk/>
            <pc:sldMk cId="4025440386" sldId="398"/>
            <ac:spMk id="3" creationId="{00000000-0000-0000-0000-000000000000}"/>
          </ac:spMkLst>
        </pc:spChg>
      </pc:sldChg>
      <pc:sldChg chg="del">
        <pc:chgData name="Maria Del Mar Gonzalez" userId="5c8017bf-4a16-4e82-b670-810978aa69d3" providerId="ADAL" clId="{4D5D0157-A1CD-4794-87DB-983CE9B9658A}" dt="2025-10-15T13:41:52.549" v="355" actId="47"/>
        <pc:sldMkLst>
          <pc:docMk/>
          <pc:sldMk cId="3089913342" sldId="399"/>
        </pc:sldMkLst>
      </pc:sldChg>
      <pc:sldChg chg="del">
        <pc:chgData name="Maria Del Mar Gonzalez" userId="5c8017bf-4a16-4e82-b670-810978aa69d3" providerId="ADAL" clId="{4D5D0157-A1CD-4794-87DB-983CE9B9658A}" dt="2025-10-15T13:42:46.761" v="363" actId="47"/>
        <pc:sldMkLst>
          <pc:docMk/>
          <pc:sldMk cId="3627493464" sldId="401"/>
        </pc:sldMkLst>
      </pc:sldChg>
      <pc:sldChg chg="del">
        <pc:chgData name="Maria Del Mar Gonzalez" userId="5c8017bf-4a16-4e82-b670-810978aa69d3" providerId="ADAL" clId="{4D5D0157-A1CD-4794-87DB-983CE9B9658A}" dt="2025-10-15T14:31:10.646" v="2879" actId="47"/>
        <pc:sldMkLst>
          <pc:docMk/>
          <pc:sldMk cId="102515218" sldId="404"/>
        </pc:sldMkLst>
      </pc:sldChg>
      <pc:sldChg chg="del">
        <pc:chgData name="Maria Del Mar Gonzalez" userId="5c8017bf-4a16-4e82-b670-810978aa69d3" providerId="ADAL" clId="{4D5D0157-A1CD-4794-87DB-983CE9B9658A}" dt="2025-10-15T13:42:49.416" v="365" actId="47"/>
        <pc:sldMkLst>
          <pc:docMk/>
          <pc:sldMk cId="1273128449" sldId="411"/>
        </pc:sldMkLst>
      </pc:sldChg>
      <pc:sldChg chg="del">
        <pc:chgData name="Maria Del Mar Gonzalez" userId="5c8017bf-4a16-4e82-b670-810978aa69d3" providerId="ADAL" clId="{4D5D0157-A1CD-4794-87DB-983CE9B9658A}" dt="2025-10-15T13:42:52.226" v="367" actId="47"/>
        <pc:sldMkLst>
          <pc:docMk/>
          <pc:sldMk cId="1071056081" sldId="415"/>
        </pc:sldMkLst>
      </pc:sldChg>
      <pc:sldChg chg="del">
        <pc:chgData name="Maria Del Mar Gonzalez" userId="5c8017bf-4a16-4e82-b670-810978aa69d3" providerId="ADAL" clId="{4D5D0157-A1CD-4794-87DB-983CE9B9658A}" dt="2025-10-15T13:41:54.262" v="356" actId="47"/>
        <pc:sldMkLst>
          <pc:docMk/>
          <pc:sldMk cId="3531975073" sldId="418"/>
        </pc:sldMkLst>
      </pc:sldChg>
      <pc:sldChg chg="del">
        <pc:chgData name="Maria Del Mar Gonzalez" userId="5c8017bf-4a16-4e82-b670-810978aa69d3" providerId="ADAL" clId="{4D5D0157-A1CD-4794-87DB-983CE9B9658A}" dt="2025-10-15T13:42:50.852" v="366" actId="47"/>
        <pc:sldMkLst>
          <pc:docMk/>
          <pc:sldMk cId="1682888076" sldId="423"/>
        </pc:sldMkLst>
      </pc:sldChg>
      <pc:sldChg chg="del">
        <pc:chgData name="Maria Del Mar Gonzalez" userId="5c8017bf-4a16-4e82-b670-810978aa69d3" providerId="ADAL" clId="{4D5D0157-A1CD-4794-87DB-983CE9B9658A}" dt="2025-10-15T14:01:58.556" v="1642" actId="47"/>
        <pc:sldMkLst>
          <pc:docMk/>
          <pc:sldMk cId="1625772979" sldId="425"/>
        </pc:sldMkLst>
      </pc:sldChg>
      <pc:sldChg chg="del">
        <pc:chgData name="Maria Del Mar Gonzalez" userId="5c8017bf-4a16-4e82-b670-810978aa69d3" providerId="ADAL" clId="{4D5D0157-A1CD-4794-87DB-983CE9B9658A}" dt="2025-10-15T14:02:00.332" v="1643" actId="47"/>
        <pc:sldMkLst>
          <pc:docMk/>
          <pc:sldMk cId="2010309638" sldId="426"/>
        </pc:sldMkLst>
      </pc:sldChg>
      <pc:sldChg chg="del">
        <pc:chgData name="Maria Del Mar Gonzalez" userId="5c8017bf-4a16-4e82-b670-810978aa69d3" providerId="ADAL" clId="{4D5D0157-A1CD-4794-87DB-983CE9B9658A}" dt="2025-10-15T14:02:02.072" v="1644" actId="47"/>
        <pc:sldMkLst>
          <pc:docMk/>
          <pc:sldMk cId="3729799764" sldId="430"/>
        </pc:sldMkLst>
      </pc:sldChg>
      <pc:sldChg chg="del">
        <pc:chgData name="Maria Del Mar Gonzalez" userId="5c8017bf-4a16-4e82-b670-810978aa69d3" providerId="ADAL" clId="{4D5D0157-A1CD-4794-87DB-983CE9B9658A}" dt="2025-10-15T13:42:48.055" v="364" actId="47"/>
        <pc:sldMkLst>
          <pc:docMk/>
          <pc:sldMk cId="4034754122" sldId="439"/>
        </pc:sldMkLst>
      </pc:sldChg>
      <pc:sldChg chg="del">
        <pc:chgData name="Maria Del Mar Gonzalez" userId="5c8017bf-4a16-4e82-b670-810978aa69d3" providerId="ADAL" clId="{4D5D0157-A1CD-4794-87DB-983CE9B9658A}" dt="2025-10-15T14:25:39.426" v="2678" actId="47"/>
        <pc:sldMkLst>
          <pc:docMk/>
          <pc:sldMk cId="2656485606" sldId="444"/>
        </pc:sldMkLst>
      </pc:sldChg>
      <pc:sldChg chg="add del">
        <pc:chgData name="Maria Del Mar Gonzalez" userId="5c8017bf-4a16-4e82-b670-810978aa69d3" providerId="ADAL" clId="{4D5D0157-A1CD-4794-87DB-983CE9B9658A}" dt="2025-10-15T13:51:09.506" v="946" actId="47"/>
        <pc:sldMkLst>
          <pc:docMk/>
          <pc:sldMk cId="3339421727" sldId="461"/>
        </pc:sldMkLst>
      </pc:sldChg>
      <pc:sldChg chg="del">
        <pc:chgData name="Maria Del Mar Gonzalez" userId="5c8017bf-4a16-4e82-b670-810978aa69d3" providerId="ADAL" clId="{4D5D0157-A1CD-4794-87DB-983CE9B9658A}" dt="2025-10-15T14:34:34.574" v="2880" actId="47"/>
        <pc:sldMkLst>
          <pc:docMk/>
          <pc:sldMk cId="4214187317" sldId="529"/>
        </pc:sldMkLst>
      </pc:sldChg>
      <pc:sldChg chg="del">
        <pc:chgData name="Maria Del Mar Gonzalez" userId="5c8017bf-4a16-4e82-b670-810978aa69d3" providerId="ADAL" clId="{4D5D0157-A1CD-4794-87DB-983CE9B9658A}" dt="2025-10-15T13:41:51.129" v="354" actId="47"/>
        <pc:sldMkLst>
          <pc:docMk/>
          <pc:sldMk cId="622592280" sldId="563"/>
        </pc:sldMkLst>
      </pc:sldChg>
      <pc:sldChg chg="add del">
        <pc:chgData name="Maria Del Mar Gonzalez" userId="5c8017bf-4a16-4e82-b670-810978aa69d3" providerId="ADAL" clId="{4D5D0157-A1CD-4794-87DB-983CE9B9658A}" dt="2025-10-15T13:51:02.417" v="945" actId="47"/>
        <pc:sldMkLst>
          <pc:docMk/>
          <pc:sldMk cId="3818525578" sldId="564"/>
        </pc:sldMkLst>
      </pc:sldChg>
      <pc:sldChg chg="modSp mod">
        <pc:chgData name="Maria Del Mar Gonzalez" userId="5c8017bf-4a16-4e82-b670-810978aa69d3" providerId="ADAL" clId="{4D5D0157-A1CD-4794-87DB-983CE9B9658A}" dt="2025-10-15T13:41:35.723" v="353" actId="108"/>
        <pc:sldMkLst>
          <pc:docMk/>
          <pc:sldMk cId="4208627508" sldId="570"/>
        </pc:sldMkLst>
        <pc:spChg chg="mod">
          <ac:chgData name="Maria Del Mar Gonzalez" userId="5c8017bf-4a16-4e82-b670-810978aa69d3" providerId="ADAL" clId="{4D5D0157-A1CD-4794-87DB-983CE9B9658A}" dt="2025-10-15T13:41:35.723" v="353" actId="108"/>
          <ac:spMkLst>
            <pc:docMk/>
            <pc:sldMk cId="4208627508" sldId="570"/>
            <ac:spMk id="6" creationId="{D1B726B1-7749-CAD0-A847-847FF22B05EA}"/>
          </ac:spMkLst>
        </pc:spChg>
      </pc:sldChg>
      <pc:sldChg chg="addSp delSp modSp del mod ord">
        <pc:chgData name="Maria Del Mar Gonzalez" userId="5c8017bf-4a16-4e82-b670-810978aa69d3" providerId="ADAL" clId="{4D5D0157-A1CD-4794-87DB-983CE9B9658A}" dt="2025-10-15T14:01:09.588" v="1641" actId="47"/>
        <pc:sldMkLst>
          <pc:docMk/>
          <pc:sldMk cId="1400673209" sldId="573"/>
        </pc:sldMkLst>
        <pc:spChg chg="del">
          <ac:chgData name="Maria Del Mar Gonzalez" userId="5c8017bf-4a16-4e82-b670-810978aa69d3" providerId="ADAL" clId="{4D5D0157-A1CD-4794-87DB-983CE9B9658A}" dt="2025-10-15T13:55:53.672" v="1544" actId="478"/>
          <ac:spMkLst>
            <pc:docMk/>
            <pc:sldMk cId="1400673209" sldId="573"/>
            <ac:spMk id="3" creationId="{86953516-3AA1-A43E-EC70-CA906439297D}"/>
          </ac:spMkLst>
        </pc:spChg>
        <pc:spChg chg="add del mod">
          <ac:chgData name="Maria Del Mar Gonzalez" userId="5c8017bf-4a16-4e82-b670-810978aa69d3" providerId="ADAL" clId="{4D5D0157-A1CD-4794-87DB-983CE9B9658A}" dt="2025-10-15T13:56:39.385" v="1552" actId="21"/>
          <ac:spMkLst>
            <pc:docMk/>
            <pc:sldMk cId="1400673209" sldId="573"/>
            <ac:spMk id="4" creationId="{C4900CF6-BAC9-775B-353E-33322CD96A0F}"/>
          </ac:spMkLst>
        </pc:spChg>
        <pc:spChg chg="add mod">
          <ac:chgData name="Maria Del Mar Gonzalez" userId="5c8017bf-4a16-4e82-b670-810978aa69d3" providerId="ADAL" clId="{4D5D0157-A1CD-4794-87DB-983CE9B9658A}" dt="2025-10-15T13:56:39.385" v="1552" actId="21"/>
          <ac:spMkLst>
            <pc:docMk/>
            <pc:sldMk cId="1400673209" sldId="573"/>
            <ac:spMk id="7" creationId="{A4150322-375D-3FD7-986F-B91521A60CDC}"/>
          </ac:spMkLst>
        </pc:spChg>
        <pc:picChg chg="del mod">
          <ac:chgData name="Maria Del Mar Gonzalez" userId="5c8017bf-4a16-4e82-b670-810978aa69d3" providerId="ADAL" clId="{4D5D0157-A1CD-4794-87DB-983CE9B9658A}" dt="2025-10-15T13:56:28.248" v="1550" actId="21"/>
          <ac:picMkLst>
            <pc:docMk/>
            <pc:sldMk cId="1400673209" sldId="573"/>
            <ac:picMk id="5" creationId="{1CEB7543-4F67-08C9-6F23-F65B77CEEEB5}"/>
          </ac:picMkLst>
        </pc:picChg>
      </pc:sldChg>
      <pc:sldChg chg="addSp delSp modSp mod ord">
        <pc:chgData name="Maria Del Mar Gonzalez" userId="5c8017bf-4a16-4e82-b670-810978aa69d3" providerId="ADAL" clId="{4D5D0157-A1CD-4794-87DB-983CE9B9658A}" dt="2025-10-15T13:55:07.245" v="1541" actId="1076"/>
        <pc:sldMkLst>
          <pc:docMk/>
          <pc:sldMk cId="1505775622" sldId="574"/>
        </pc:sldMkLst>
        <pc:spChg chg="add del mod">
          <ac:chgData name="Maria Del Mar Gonzalez" userId="5c8017bf-4a16-4e82-b670-810978aa69d3" providerId="ADAL" clId="{4D5D0157-A1CD-4794-87DB-983CE9B9658A}" dt="2025-10-15T13:53:11.767" v="1338" actId="478"/>
          <ac:spMkLst>
            <pc:docMk/>
            <pc:sldMk cId="1505775622" sldId="574"/>
            <ac:spMk id="2" creationId="{770F5B63-0A68-E1A5-5341-AB5436E70F90}"/>
          </ac:spMkLst>
        </pc:spChg>
        <pc:spChg chg="add del mod">
          <ac:chgData name="Maria Del Mar Gonzalez" userId="5c8017bf-4a16-4e82-b670-810978aa69d3" providerId="ADAL" clId="{4D5D0157-A1CD-4794-87DB-983CE9B9658A}" dt="2025-10-15T13:54:58.627" v="1538" actId="478"/>
          <ac:spMkLst>
            <pc:docMk/>
            <pc:sldMk cId="1505775622" sldId="574"/>
            <ac:spMk id="3" creationId="{4E03B72E-801A-ED00-D7C3-C09A1D8ECA78}"/>
          </ac:spMkLst>
        </pc:spChg>
        <pc:spChg chg="mod">
          <ac:chgData name="Maria Del Mar Gonzalez" userId="5c8017bf-4a16-4e82-b670-810978aa69d3" providerId="ADAL" clId="{4D5D0157-A1CD-4794-87DB-983CE9B9658A}" dt="2025-10-15T13:55:02.350" v="1540" actId="27636"/>
          <ac:spMkLst>
            <pc:docMk/>
            <pc:sldMk cId="1505775622" sldId="574"/>
            <ac:spMk id="5" creationId="{93AE2C4E-104A-316C-CB87-24B3FCAE3E1A}"/>
          </ac:spMkLst>
        </pc:spChg>
        <pc:picChg chg="mod">
          <ac:chgData name="Maria Del Mar Gonzalez" userId="5c8017bf-4a16-4e82-b670-810978aa69d3" providerId="ADAL" clId="{4D5D0157-A1CD-4794-87DB-983CE9B9658A}" dt="2025-10-15T13:55:07.245" v="1541" actId="1076"/>
          <ac:picMkLst>
            <pc:docMk/>
            <pc:sldMk cId="1505775622" sldId="574"/>
            <ac:picMk id="4" creationId="{5CDCDB99-F773-6763-D279-B76F9BE5B18C}"/>
          </ac:picMkLst>
        </pc:picChg>
      </pc:sldChg>
      <pc:sldChg chg="addSp delSp modSp mod ord">
        <pc:chgData name="Maria Del Mar Gonzalez" userId="5c8017bf-4a16-4e82-b670-810978aa69d3" providerId="ADAL" clId="{4D5D0157-A1CD-4794-87DB-983CE9B9658A}" dt="2025-10-15T14:31:01.717" v="2878" actId="1076"/>
        <pc:sldMkLst>
          <pc:docMk/>
          <pc:sldMk cId="605881827" sldId="575"/>
        </pc:sldMkLst>
        <pc:spChg chg="add del mod">
          <ac:chgData name="Maria Del Mar Gonzalez" userId="5c8017bf-4a16-4e82-b670-810978aa69d3" providerId="ADAL" clId="{4D5D0157-A1CD-4794-87DB-983CE9B9658A}" dt="2025-10-15T13:50:09.453" v="932" actId="478"/>
          <ac:spMkLst>
            <pc:docMk/>
            <pc:sldMk cId="605881827" sldId="575"/>
            <ac:spMk id="2" creationId="{8467C1C0-7682-A4B0-57A2-BABE4A9F7F4A}"/>
          </ac:spMkLst>
        </pc:spChg>
        <pc:spChg chg="mod">
          <ac:chgData name="Maria Del Mar Gonzalez" userId="5c8017bf-4a16-4e82-b670-810978aa69d3" providerId="ADAL" clId="{4D5D0157-A1CD-4794-87DB-983CE9B9658A}" dt="2025-10-15T14:31:01.717" v="2878" actId="1076"/>
          <ac:spMkLst>
            <pc:docMk/>
            <pc:sldMk cId="605881827" sldId="575"/>
            <ac:spMk id="6" creationId="{09584853-875D-B6D3-0BC2-32961CBC114B}"/>
          </ac:spMkLst>
        </pc:spChg>
        <pc:picChg chg="del mod">
          <ac:chgData name="Maria Del Mar Gonzalez" userId="5c8017bf-4a16-4e82-b670-810978aa69d3" providerId="ADAL" clId="{4D5D0157-A1CD-4794-87DB-983CE9B9658A}" dt="2025-10-15T14:29:52.720" v="2864" actId="21"/>
          <ac:picMkLst>
            <pc:docMk/>
            <pc:sldMk cId="605881827" sldId="575"/>
            <ac:picMk id="4" creationId="{8369C9E0-A7BB-D334-39B6-ED4D74E5142B}"/>
          </ac:picMkLst>
        </pc:picChg>
        <pc:picChg chg="add mod">
          <ac:chgData name="Maria Del Mar Gonzalez" userId="5c8017bf-4a16-4e82-b670-810978aa69d3" providerId="ADAL" clId="{4D5D0157-A1CD-4794-87DB-983CE9B9658A}" dt="2025-10-15T14:30:54.207" v="2877" actId="14100"/>
          <ac:picMkLst>
            <pc:docMk/>
            <pc:sldMk cId="605881827" sldId="575"/>
            <ac:picMk id="5" creationId="{DAA4C08A-6EC2-7AD2-9DB7-5AA9FE5E034A}"/>
          </ac:picMkLst>
        </pc:picChg>
      </pc:sldChg>
      <pc:sldChg chg="ord">
        <pc:chgData name="Maria Del Mar Gonzalez" userId="5c8017bf-4a16-4e82-b670-810978aa69d3" providerId="ADAL" clId="{4D5D0157-A1CD-4794-87DB-983CE9B9658A}" dt="2025-10-15T14:02:36.289" v="1648"/>
        <pc:sldMkLst>
          <pc:docMk/>
          <pc:sldMk cId="363400223" sldId="577"/>
        </pc:sldMkLst>
      </pc:sldChg>
      <pc:sldChg chg="modSp mod ord setBg">
        <pc:chgData name="Maria Del Mar Gonzalez" userId="5c8017bf-4a16-4e82-b670-810978aa69d3" providerId="ADAL" clId="{4D5D0157-A1CD-4794-87DB-983CE9B9658A}" dt="2025-10-15T14:43:22.789" v="3381" actId="404"/>
        <pc:sldMkLst>
          <pc:docMk/>
          <pc:sldMk cId="0" sldId="578"/>
        </pc:sldMkLst>
        <pc:spChg chg="mod">
          <ac:chgData name="Maria Del Mar Gonzalez" userId="5c8017bf-4a16-4e82-b670-810978aa69d3" providerId="ADAL" clId="{4D5D0157-A1CD-4794-87DB-983CE9B9658A}" dt="2025-10-15T14:43:22.789" v="3381" actId="404"/>
          <ac:spMkLst>
            <pc:docMk/>
            <pc:sldMk cId="0" sldId="578"/>
            <ac:spMk id="169" creationId="{00000000-0000-0000-0000-000000000000}"/>
          </ac:spMkLst>
        </pc:spChg>
        <pc:spChg chg="mod">
          <ac:chgData name="Maria Del Mar Gonzalez" userId="5c8017bf-4a16-4e82-b670-810978aa69d3" providerId="ADAL" clId="{4D5D0157-A1CD-4794-87DB-983CE9B9658A}" dt="2025-10-15T13:34:53.586" v="182" actId="207"/>
          <ac:spMkLst>
            <pc:docMk/>
            <pc:sldMk cId="0" sldId="578"/>
            <ac:spMk id="170" creationId="{00000000-0000-0000-0000-000000000000}"/>
          </ac:spMkLst>
        </pc:spChg>
        <pc:picChg chg="mod">
          <ac:chgData name="Maria Del Mar Gonzalez" userId="5c8017bf-4a16-4e82-b670-810978aa69d3" providerId="ADAL" clId="{4D5D0157-A1CD-4794-87DB-983CE9B9658A}" dt="2025-10-15T13:34:27.337" v="178" actId="1076"/>
          <ac:picMkLst>
            <pc:docMk/>
            <pc:sldMk cId="0" sldId="578"/>
            <ac:picMk id="5124" creationId="{C8FD82F9-2A38-DF86-DD69-E41EA4669447}"/>
          </ac:picMkLst>
        </pc:picChg>
      </pc:sldChg>
      <pc:sldChg chg="addSp delSp modSp new mod">
        <pc:chgData name="Maria Del Mar Gonzalez" userId="5c8017bf-4a16-4e82-b670-810978aa69d3" providerId="ADAL" clId="{4D5D0157-A1CD-4794-87DB-983CE9B9658A}" dt="2025-10-15T14:42:19.490" v="3380" actId="20577"/>
        <pc:sldMkLst>
          <pc:docMk/>
          <pc:sldMk cId="291523816" sldId="579"/>
        </pc:sldMkLst>
        <pc:spChg chg="add del">
          <ac:chgData name="Maria Del Mar Gonzalez" userId="5c8017bf-4a16-4e82-b670-810978aa69d3" providerId="ADAL" clId="{4D5D0157-A1CD-4794-87DB-983CE9B9658A}" dt="2025-10-15T13:57:02.403" v="1562" actId="478"/>
          <ac:spMkLst>
            <pc:docMk/>
            <pc:sldMk cId="291523816" sldId="579"/>
            <ac:spMk id="2" creationId="{8241C40E-D589-8C99-41AB-01608FD67452}"/>
          </ac:spMkLst>
        </pc:spChg>
        <pc:spChg chg="del">
          <ac:chgData name="Maria Del Mar Gonzalez" userId="5c8017bf-4a16-4e82-b670-810978aa69d3" providerId="ADAL" clId="{4D5D0157-A1CD-4794-87DB-983CE9B9658A}" dt="2025-10-15T13:57:00.500" v="1561" actId="478"/>
          <ac:spMkLst>
            <pc:docMk/>
            <pc:sldMk cId="291523816" sldId="579"/>
            <ac:spMk id="3" creationId="{6D6C772C-4C2F-4262-BA7E-A7C77CC0E900}"/>
          </ac:spMkLst>
        </pc:spChg>
        <pc:spChg chg="add mod">
          <ac:chgData name="Maria Del Mar Gonzalez" userId="5c8017bf-4a16-4e82-b670-810978aa69d3" providerId="ADAL" clId="{4D5D0157-A1CD-4794-87DB-983CE9B9658A}" dt="2025-10-15T13:56:45.012" v="1556"/>
          <ac:spMkLst>
            <pc:docMk/>
            <pc:sldMk cId="291523816" sldId="579"/>
            <ac:spMk id="4" creationId="{C4900CF6-BAC9-775B-353E-33322CD96A0F}"/>
          </ac:spMkLst>
        </pc:spChg>
        <pc:spChg chg="add del mod">
          <ac:chgData name="Maria Del Mar Gonzalez" userId="5c8017bf-4a16-4e82-b670-810978aa69d3" providerId="ADAL" clId="{4D5D0157-A1CD-4794-87DB-983CE9B9658A}" dt="2025-10-15T14:42:19.490" v="3380" actId="20577"/>
          <ac:spMkLst>
            <pc:docMk/>
            <pc:sldMk cId="291523816" sldId="579"/>
            <ac:spMk id="6" creationId="{E6B8B2F2-6494-205B-D4C1-CF888B32BB93}"/>
          </ac:spMkLst>
        </pc:spChg>
        <pc:picChg chg="add mod">
          <ac:chgData name="Maria Del Mar Gonzalez" userId="5c8017bf-4a16-4e82-b670-810978aa69d3" providerId="ADAL" clId="{4D5D0157-A1CD-4794-87DB-983CE9B9658A}" dt="2025-10-15T13:56:33.539" v="1551"/>
          <ac:picMkLst>
            <pc:docMk/>
            <pc:sldMk cId="291523816" sldId="579"/>
            <ac:picMk id="5" creationId="{1CEB7543-4F67-08C9-6F23-F65B77CEEEB5}"/>
          </ac:picMkLst>
        </pc:picChg>
      </pc:sldChg>
      <pc:sldChg chg="add del">
        <pc:chgData name="Maria Del Mar Gonzalez" userId="5c8017bf-4a16-4e82-b670-810978aa69d3" providerId="ADAL" clId="{4D5D0157-A1CD-4794-87DB-983CE9B9658A}" dt="2025-10-15T13:41:05.254" v="348" actId="47"/>
        <pc:sldMkLst>
          <pc:docMk/>
          <pc:sldMk cId="3011944914" sldId="579"/>
        </pc:sldMkLst>
      </pc:sldChg>
      <pc:sldChg chg="addSp delSp modSp new mod">
        <pc:chgData name="Maria Del Mar Gonzalez" userId="5c8017bf-4a16-4e82-b670-810978aa69d3" providerId="ADAL" clId="{4D5D0157-A1CD-4794-87DB-983CE9B9658A}" dt="2025-10-15T14:30:21.464" v="2870" actId="1076"/>
        <pc:sldMkLst>
          <pc:docMk/>
          <pc:sldMk cId="3243240302" sldId="580"/>
        </pc:sldMkLst>
        <pc:spChg chg="del">
          <ac:chgData name="Maria Del Mar Gonzalez" userId="5c8017bf-4a16-4e82-b670-810978aa69d3" providerId="ADAL" clId="{4D5D0157-A1CD-4794-87DB-983CE9B9658A}" dt="2025-10-15T14:03:45.392" v="1651" actId="478"/>
          <ac:spMkLst>
            <pc:docMk/>
            <pc:sldMk cId="3243240302" sldId="580"/>
            <ac:spMk id="2" creationId="{207138C9-429B-6228-0F80-AE25A2414BE5}"/>
          </ac:spMkLst>
        </pc:spChg>
        <pc:spChg chg="del">
          <ac:chgData name="Maria Del Mar Gonzalez" userId="5c8017bf-4a16-4e82-b670-810978aa69d3" providerId="ADAL" clId="{4D5D0157-A1CD-4794-87DB-983CE9B9658A}" dt="2025-10-15T14:03:43.838" v="1650" actId="478"/>
          <ac:spMkLst>
            <pc:docMk/>
            <pc:sldMk cId="3243240302" sldId="580"/>
            <ac:spMk id="3" creationId="{5EB2C62E-3AB2-6A12-F4A6-8010D1C3222C}"/>
          </ac:spMkLst>
        </pc:spChg>
        <pc:spChg chg="add mod">
          <ac:chgData name="Maria Del Mar Gonzalez" userId="5c8017bf-4a16-4e82-b670-810978aa69d3" providerId="ADAL" clId="{4D5D0157-A1CD-4794-87DB-983CE9B9658A}" dt="2025-10-15T14:30:21.464" v="2870" actId="1076"/>
          <ac:spMkLst>
            <pc:docMk/>
            <pc:sldMk cId="3243240302" sldId="580"/>
            <ac:spMk id="4" creationId="{A23A8DE8-0AB6-A0B0-1C1F-72EDF93219A9}"/>
          </ac:spMkLst>
        </pc:spChg>
        <pc:spChg chg="add">
          <ac:chgData name="Maria Del Mar Gonzalez" userId="5c8017bf-4a16-4e82-b670-810978aa69d3" providerId="ADAL" clId="{4D5D0157-A1CD-4794-87DB-983CE9B9658A}" dt="2025-10-15T14:04:10.170" v="1653"/>
          <ac:spMkLst>
            <pc:docMk/>
            <pc:sldMk cId="3243240302" sldId="580"/>
            <ac:spMk id="5" creationId="{FF51342F-5AC2-325C-FE86-67C8A9288E05}"/>
          </ac:spMkLst>
        </pc:spChg>
        <pc:spChg chg="add">
          <ac:chgData name="Maria Del Mar Gonzalez" userId="5c8017bf-4a16-4e82-b670-810978aa69d3" providerId="ADAL" clId="{4D5D0157-A1CD-4794-87DB-983CE9B9658A}" dt="2025-10-15T14:04:10.170" v="1653"/>
          <ac:spMkLst>
            <pc:docMk/>
            <pc:sldMk cId="3243240302" sldId="580"/>
            <ac:spMk id="6" creationId="{41FF75C0-8DF7-37A8-E988-067CCB051900}"/>
          </ac:spMkLst>
        </pc:spChg>
        <pc:spChg chg="add">
          <ac:chgData name="Maria Del Mar Gonzalez" userId="5c8017bf-4a16-4e82-b670-810978aa69d3" providerId="ADAL" clId="{4D5D0157-A1CD-4794-87DB-983CE9B9658A}" dt="2025-10-15T14:04:10.170" v="1653"/>
          <ac:spMkLst>
            <pc:docMk/>
            <pc:sldMk cId="3243240302" sldId="580"/>
            <ac:spMk id="7" creationId="{F0162ED8-EA6F-59FD-12E5-0A8DBDFF8939}"/>
          </ac:spMkLst>
        </pc:spChg>
        <pc:spChg chg="add">
          <ac:chgData name="Maria Del Mar Gonzalez" userId="5c8017bf-4a16-4e82-b670-810978aa69d3" providerId="ADAL" clId="{4D5D0157-A1CD-4794-87DB-983CE9B9658A}" dt="2025-10-15T14:04:10.170" v="1653"/>
          <ac:spMkLst>
            <pc:docMk/>
            <pc:sldMk cId="3243240302" sldId="580"/>
            <ac:spMk id="8" creationId="{9404FA77-5332-FE2D-4F23-360514DCDE4D}"/>
          </ac:spMkLst>
        </pc:spChg>
        <pc:spChg chg="add">
          <ac:chgData name="Maria Del Mar Gonzalez" userId="5c8017bf-4a16-4e82-b670-810978aa69d3" providerId="ADAL" clId="{4D5D0157-A1CD-4794-87DB-983CE9B9658A}" dt="2025-10-15T14:04:10.170" v="1653"/>
          <ac:spMkLst>
            <pc:docMk/>
            <pc:sldMk cId="3243240302" sldId="580"/>
            <ac:spMk id="9" creationId="{10903ECA-1C3F-5301-BA95-EA39AA955224}"/>
          </ac:spMkLst>
        </pc:spChg>
        <pc:spChg chg="add">
          <ac:chgData name="Maria Del Mar Gonzalez" userId="5c8017bf-4a16-4e82-b670-810978aa69d3" providerId="ADAL" clId="{4D5D0157-A1CD-4794-87DB-983CE9B9658A}" dt="2025-10-15T14:04:10.170" v="1653"/>
          <ac:spMkLst>
            <pc:docMk/>
            <pc:sldMk cId="3243240302" sldId="580"/>
            <ac:spMk id="10" creationId="{12D4E9D5-E1E4-71C4-59CB-CBE63E6D18F9}"/>
          </ac:spMkLst>
        </pc:spChg>
        <pc:spChg chg="add">
          <ac:chgData name="Maria Del Mar Gonzalez" userId="5c8017bf-4a16-4e82-b670-810978aa69d3" providerId="ADAL" clId="{4D5D0157-A1CD-4794-87DB-983CE9B9658A}" dt="2025-10-15T14:04:10.170" v="1653"/>
          <ac:spMkLst>
            <pc:docMk/>
            <pc:sldMk cId="3243240302" sldId="580"/>
            <ac:spMk id="11" creationId="{F0019179-9D74-37E8-BC53-6592AA7E3680}"/>
          </ac:spMkLst>
        </pc:spChg>
        <pc:picChg chg="add mod">
          <ac:chgData name="Maria Del Mar Gonzalez" userId="5c8017bf-4a16-4e82-b670-810978aa69d3" providerId="ADAL" clId="{4D5D0157-A1CD-4794-87DB-983CE9B9658A}" dt="2025-10-15T14:29:57.830" v="2865"/>
          <ac:picMkLst>
            <pc:docMk/>
            <pc:sldMk cId="3243240302" sldId="580"/>
            <ac:picMk id="12" creationId="{8369C9E0-A7BB-D334-39B6-ED4D74E5142B}"/>
          </ac:picMkLst>
        </pc:picChg>
      </pc:sldChg>
      <pc:sldMasterChg chg="del delSldLayout">
        <pc:chgData name="Maria Del Mar Gonzalez" userId="5c8017bf-4a16-4e82-b670-810978aa69d3" providerId="ADAL" clId="{4D5D0157-A1CD-4794-87DB-983CE9B9658A}" dt="2025-10-15T14:34:34.574" v="2880" actId="47"/>
        <pc:sldMasterMkLst>
          <pc:docMk/>
          <pc:sldMasterMk cId="643711851" sldId="2147483701"/>
        </pc:sldMasterMkLst>
        <pc:sldLayoutChg chg="del">
          <pc:chgData name="Maria Del Mar Gonzalez" userId="5c8017bf-4a16-4e82-b670-810978aa69d3" providerId="ADAL" clId="{4D5D0157-A1CD-4794-87DB-983CE9B9658A}" dt="2025-10-15T14:34:34.574" v="2880" actId="47"/>
          <pc:sldLayoutMkLst>
            <pc:docMk/>
            <pc:sldMasterMk cId="643711851" sldId="2147483701"/>
            <pc:sldLayoutMk cId="2963059975" sldId="2147483702"/>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4259463254" sldId="2147483703"/>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1179822927" sldId="2147483704"/>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777113588" sldId="2147483705"/>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2791445357" sldId="2147483706"/>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3044872168" sldId="2147483707"/>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594832327" sldId="2147483708"/>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2232850862" sldId="2147483709"/>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711467413" sldId="2147483710"/>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1315937897" sldId="2147483711"/>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3011200111" sldId="2147483712"/>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3589847356" sldId="2147483713"/>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431171266" sldId="2147483714"/>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1974141415" sldId="2147483715"/>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916227945" sldId="2147483716"/>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2131717397" sldId="2147483717"/>
          </pc:sldLayoutMkLst>
        </pc:sldLayoutChg>
        <pc:sldLayoutChg chg="del">
          <pc:chgData name="Maria Del Mar Gonzalez" userId="5c8017bf-4a16-4e82-b670-810978aa69d3" providerId="ADAL" clId="{4D5D0157-A1CD-4794-87DB-983CE9B9658A}" dt="2025-10-15T14:34:34.574" v="2880" actId="47"/>
          <pc:sldLayoutMkLst>
            <pc:docMk/>
            <pc:sldMasterMk cId="643711851" sldId="2147483701"/>
            <pc:sldLayoutMk cId="2578005240" sldId="2147483724"/>
          </pc:sldLayoutMkLst>
        </pc:sldLayoutChg>
      </pc:sldMasterChg>
      <pc:sldMasterChg chg="del delSldLayout">
        <pc:chgData name="Maria Del Mar Gonzalez" userId="5c8017bf-4a16-4e82-b670-810978aa69d3" providerId="ADAL" clId="{4D5D0157-A1CD-4794-87DB-983CE9B9658A}" dt="2025-10-15T14:31:10.646" v="2879" actId="47"/>
        <pc:sldMasterMkLst>
          <pc:docMk/>
          <pc:sldMasterMk cId="3746380409" sldId="2147483729"/>
        </pc:sldMasterMkLst>
        <pc:sldLayoutChg chg="del">
          <pc:chgData name="Maria Del Mar Gonzalez" userId="5c8017bf-4a16-4e82-b670-810978aa69d3" providerId="ADAL" clId="{4D5D0157-A1CD-4794-87DB-983CE9B9658A}" dt="2025-10-15T14:31:10.646" v="2879" actId="47"/>
          <pc:sldLayoutMkLst>
            <pc:docMk/>
            <pc:sldMasterMk cId="3746380409" sldId="2147483729"/>
            <pc:sldLayoutMk cId="1350317382" sldId="2147483730"/>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634780353" sldId="2147483731"/>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2775180959" sldId="2147483732"/>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4250611850" sldId="2147483733"/>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1471023688" sldId="2147483734"/>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860314623" sldId="2147483735"/>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3490441932" sldId="2147483736"/>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562761055" sldId="2147483737"/>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201743486" sldId="2147483738"/>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3398254690" sldId="2147483739"/>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336866417" sldId="2147483740"/>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3061359195" sldId="2147483741"/>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685526930" sldId="2147483742"/>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1165095614" sldId="2147483743"/>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1414751805" sldId="2147483744"/>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2664818008" sldId="2147483745"/>
          </pc:sldLayoutMkLst>
        </pc:sldLayoutChg>
        <pc:sldLayoutChg chg="del">
          <pc:chgData name="Maria Del Mar Gonzalez" userId="5c8017bf-4a16-4e82-b670-810978aa69d3" providerId="ADAL" clId="{4D5D0157-A1CD-4794-87DB-983CE9B9658A}" dt="2025-10-15T14:31:10.646" v="2879" actId="47"/>
          <pc:sldLayoutMkLst>
            <pc:docMk/>
            <pc:sldMasterMk cId="3746380409" sldId="2147483729"/>
            <pc:sldLayoutMk cId="1230067623" sldId="2147483752"/>
          </pc:sldLayoutMkLst>
        </pc:sldLayoutChg>
      </pc:sldMasterChg>
      <pc:sldMasterChg chg="delSldLayout">
        <pc:chgData name="Maria Del Mar Gonzalez" userId="5c8017bf-4a16-4e82-b670-810978aa69d3" providerId="ADAL" clId="{4D5D0157-A1CD-4794-87DB-983CE9B9658A}" dt="2025-10-15T13:39:16.399" v="335" actId="47"/>
        <pc:sldMasterMkLst>
          <pc:docMk/>
          <pc:sldMasterMk cId="834201858" sldId="2147483753"/>
        </pc:sldMasterMkLst>
        <pc:sldLayoutChg chg="del">
          <pc:chgData name="Maria Del Mar Gonzalez" userId="5c8017bf-4a16-4e82-b670-810978aa69d3" providerId="ADAL" clId="{4D5D0157-A1CD-4794-87DB-983CE9B9658A}" dt="2025-10-15T13:39:16.399" v="335" actId="47"/>
          <pc:sldLayoutMkLst>
            <pc:docMk/>
            <pc:sldMasterMk cId="834201858" sldId="2147483753"/>
            <pc:sldLayoutMk cId="1135081026" sldId="2147483761"/>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1FA175-34BB-4901-9E6C-80DA9C4E9056}" type="doc">
      <dgm:prSet loTypeId="urn:microsoft.com/office/officeart/2005/8/layout/vList3" loCatId="list" qsTypeId="urn:microsoft.com/office/officeart/2005/8/quickstyle/simple1" qsCatId="simple" csTypeId="urn:microsoft.com/office/officeart/2005/8/colors/colorful5" csCatId="colorful" phldr="1"/>
      <dgm:spPr/>
    </dgm:pt>
    <dgm:pt modelId="{19464ED5-4B21-4FB8-B77D-8DBBDDB0EC02}">
      <dgm:prSet custT="1"/>
      <dgm:spPr/>
      <dgm:t>
        <a:bodyPr/>
        <a:lstStyle/>
        <a:p>
          <a:r>
            <a:rPr lang="es-CR" sz="1400" dirty="0"/>
            <a:t>NNA comprenden el procedimiento y sus opciones en el proceso de toma de decisiones</a:t>
          </a:r>
          <a:endParaRPr lang="en-US" sz="1400" dirty="0"/>
        </a:p>
      </dgm:t>
    </dgm:pt>
    <dgm:pt modelId="{F2EFEDFC-F9BC-4D0D-A330-64E0E06B15C8}" type="parTrans" cxnId="{B92FD38B-8382-4A2C-A586-21BCC6D288A8}">
      <dgm:prSet/>
      <dgm:spPr/>
      <dgm:t>
        <a:bodyPr/>
        <a:lstStyle/>
        <a:p>
          <a:endParaRPr lang="en-US" sz="2000"/>
        </a:p>
      </dgm:t>
    </dgm:pt>
    <dgm:pt modelId="{7F2260BD-10E9-477C-9E39-F566F5427C7E}" type="sibTrans" cxnId="{B92FD38B-8382-4A2C-A586-21BCC6D288A8}">
      <dgm:prSet/>
      <dgm:spPr/>
      <dgm:t>
        <a:bodyPr/>
        <a:lstStyle/>
        <a:p>
          <a:endParaRPr lang="en-US" sz="2000"/>
        </a:p>
      </dgm:t>
    </dgm:pt>
    <dgm:pt modelId="{7CF671CC-5118-4864-8F16-71DBF2A118B8}">
      <dgm:prSet custT="1"/>
      <dgm:spPr/>
      <dgm:t>
        <a:bodyPr/>
        <a:lstStyle/>
        <a:p>
          <a:r>
            <a:rPr lang="es-CR" sz="1400" dirty="0"/>
            <a:t>NNA pueden acceder fácilmente a servicios de asistencia y protección y son referidos de manera inmediata a los servicios adecuados para atender sus necesidades</a:t>
          </a:r>
          <a:endParaRPr lang="en-US" sz="1400" dirty="0"/>
        </a:p>
      </dgm:t>
    </dgm:pt>
    <dgm:pt modelId="{50EC8541-5287-4DA2-A5DF-7E84FF4EC2B5}" type="parTrans" cxnId="{DBD547A7-85F3-4311-9036-EE1154F5DA28}">
      <dgm:prSet/>
      <dgm:spPr/>
      <dgm:t>
        <a:bodyPr/>
        <a:lstStyle/>
        <a:p>
          <a:endParaRPr lang="en-US" sz="2000"/>
        </a:p>
      </dgm:t>
    </dgm:pt>
    <dgm:pt modelId="{5F9B36D0-2ECB-42B2-92D7-D8862E06F1BF}" type="sibTrans" cxnId="{DBD547A7-85F3-4311-9036-EE1154F5DA28}">
      <dgm:prSet/>
      <dgm:spPr/>
      <dgm:t>
        <a:bodyPr/>
        <a:lstStyle/>
        <a:p>
          <a:endParaRPr lang="en-US" sz="2000"/>
        </a:p>
      </dgm:t>
    </dgm:pt>
    <dgm:pt modelId="{CE4E99B1-235A-4FB8-8302-882B4ED9855A}">
      <dgm:prSet custT="1"/>
      <dgm:spPr/>
      <dgm:t>
        <a:bodyPr/>
        <a:lstStyle/>
        <a:p>
          <a:r>
            <a:rPr lang="es-CR" sz="1400"/>
            <a:t>NNA son tratados con respeto y dignidad</a:t>
          </a:r>
          <a:endParaRPr lang="en-US" sz="1400"/>
        </a:p>
      </dgm:t>
    </dgm:pt>
    <dgm:pt modelId="{A3C6279A-9EF9-46FB-A3C2-67740F6378B4}" type="parTrans" cxnId="{D101085F-3034-43F2-8F06-13C480BF3CC9}">
      <dgm:prSet/>
      <dgm:spPr/>
      <dgm:t>
        <a:bodyPr/>
        <a:lstStyle/>
        <a:p>
          <a:endParaRPr lang="en-US" sz="2000"/>
        </a:p>
      </dgm:t>
    </dgm:pt>
    <dgm:pt modelId="{2B19A02C-7843-4DDA-88A0-CBED289DDD02}" type="sibTrans" cxnId="{D101085F-3034-43F2-8F06-13C480BF3CC9}">
      <dgm:prSet/>
      <dgm:spPr/>
      <dgm:t>
        <a:bodyPr/>
        <a:lstStyle/>
        <a:p>
          <a:endParaRPr lang="en-US" sz="2000"/>
        </a:p>
      </dgm:t>
    </dgm:pt>
    <dgm:pt modelId="{64F65672-31CD-4C0D-BB26-9C28F90D3997}">
      <dgm:prSet custT="1"/>
      <dgm:spPr/>
      <dgm:t>
        <a:bodyPr/>
        <a:lstStyle/>
        <a:p>
          <a:r>
            <a:rPr lang="es-CR" sz="1400"/>
            <a:t>NNA, incluidos no acompañados y separados, pueden presentar una solicitud de refugio de manera directa e individual </a:t>
          </a:r>
          <a:endParaRPr lang="en-US" sz="1400"/>
        </a:p>
      </dgm:t>
    </dgm:pt>
    <dgm:pt modelId="{A2FB9A09-DE1D-410D-9CA8-7C69CA37482B}" type="parTrans" cxnId="{5230149B-D823-4D5A-B99B-BB52BAA0BE4C}">
      <dgm:prSet/>
      <dgm:spPr/>
      <dgm:t>
        <a:bodyPr/>
        <a:lstStyle/>
        <a:p>
          <a:endParaRPr lang="en-US" sz="2000"/>
        </a:p>
      </dgm:t>
    </dgm:pt>
    <dgm:pt modelId="{50E314B7-917A-4B02-B1D3-46A8665E0D5C}" type="sibTrans" cxnId="{5230149B-D823-4D5A-B99B-BB52BAA0BE4C}">
      <dgm:prSet/>
      <dgm:spPr/>
      <dgm:t>
        <a:bodyPr/>
        <a:lstStyle/>
        <a:p>
          <a:endParaRPr lang="en-US" sz="2000"/>
        </a:p>
      </dgm:t>
    </dgm:pt>
    <dgm:pt modelId="{87220FD4-EFAD-463C-A09D-ABEDA895E17A}">
      <dgm:prSet custT="1"/>
      <dgm:spPr/>
      <dgm:t>
        <a:bodyPr/>
        <a:lstStyle/>
        <a:p>
          <a:r>
            <a:rPr lang="es-CR" sz="1400"/>
            <a:t>Las decisiones sobre los procedimientos de protección y las respuestas para NNA se basan en la comprensión de sus circunstancias y necesidades individuales</a:t>
          </a:r>
          <a:endParaRPr lang="en-US" sz="1400"/>
        </a:p>
      </dgm:t>
    </dgm:pt>
    <dgm:pt modelId="{5428C1EF-5141-401A-898F-7D6691F4CCC3}" type="parTrans" cxnId="{86AC386D-D22E-42DE-9797-4E680F1FE317}">
      <dgm:prSet/>
      <dgm:spPr/>
      <dgm:t>
        <a:bodyPr/>
        <a:lstStyle/>
        <a:p>
          <a:endParaRPr lang="en-US" sz="2000"/>
        </a:p>
      </dgm:t>
    </dgm:pt>
    <dgm:pt modelId="{E06332F1-EBD0-4165-9306-681B6226EACF}" type="sibTrans" cxnId="{86AC386D-D22E-42DE-9797-4E680F1FE317}">
      <dgm:prSet/>
      <dgm:spPr/>
      <dgm:t>
        <a:bodyPr/>
        <a:lstStyle/>
        <a:p>
          <a:endParaRPr lang="en-US" sz="2000"/>
        </a:p>
      </dgm:t>
    </dgm:pt>
    <dgm:pt modelId="{EE722F5C-F632-4F0B-93B7-EB1FAF808560}" type="pres">
      <dgm:prSet presAssocID="{6E1FA175-34BB-4901-9E6C-80DA9C4E9056}" presName="linearFlow" presStyleCnt="0">
        <dgm:presLayoutVars>
          <dgm:dir/>
          <dgm:resizeHandles val="exact"/>
        </dgm:presLayoutVars>
      </dgm:prSet>
      <dgm:spPr/>
    </dgm:pt>
    <dgm:pt modelId="{49A51CA8-0432-4059-80CC-DC32AEB19BFF}" type="pres">
      <dgm:prSet presAssocID="{19464ED5-4B21-4FB8-B77D-8DBBDDB0EC02}" presName="composite" presStyleCnt="0"/>
      <dgm:spPr/>
    </dgm:pt>
    <dgm:pt modelId="{B31E5206-EF9D-4BAC-AC46-A42852073275}" type="pres">
      <dgm:prSet presAssocID="{19464ED5-4B21-4FB8-B77D-8DBBDDB0EC02}"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orkflow outline"/>
        </a:ext>
      </dgm:extLst>
    </dgm:pt>
    <dgm:pt modelId="{E25ADB77-BD2E-47EC-B098-727E33C5C1A5}" type="pres">
      <dgm:prSet presAssocID="{19464ED5-4B21-4FB8-B77D-8DBBDDB0EC02}" presName="txShp" presStyleLbl="node1" presStyleIdx="0" presStyleCnt="5">
        <dgm:presLayoutVars>
          <dgm:bulletEnabled val="1"/>
        </dgm:presLayoutVars>
      </dgm:prSet>
      <dgm:spPr/>
    </dgm:pt>
    <dgm:pt modelId="{7A7C6292-3A3A-45F5-8606-A4AE6CC73616}" type="pres">
      <dgm:prSet presAssocID="{7F2260BD-10E9-477C-9E39-F566F5427C7E}" presName="spacing" presStyleCnt="0"/>
      <dgm:spPr/>
    </dgm:pt>
    <dgm:pt modelId="{D8B2129A-7785-4879-9232-292B37B7C9AE}" type="pres">
      <dgm:prSet presAssocID="{7CF671CC-5118-4864-8F16-71DBF2A118B8}" presName="composite" presStyleCnt="0"/>
      <dgm:spPr/>
    </dgm:pt>
    <dgm:pt modelId="{2C06BFD1-2AD4-4009-BF1F-5A7EA68FB39A}" type="pres">
      <dgm:prSet presAssocID="{7CF671CC-5118-4864-8F16-71DBF2A118B8}"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otecting hand outline"/>
        </a:ext>
      </dgm:extLst>
    </dgm:pt>
    <dgm:pt modelId="{D58B5B0C-7AA3-4ECB-B820-298D2DC325F2}" type="pres">
      <dgm:prSet presAssocID="{7CF671CC-5118-4864-8F16-71DBF2A118B8}" presName="txShp" presStyleLbl="node1" presStyleIdx="1" presStyleCnt="5">
        <dgm:presLayoutVars>
          <dgm:bulletEnabled val="1"/>
        </dgm:presLayoutVars>
      </dgm:prSet>
      <dgm:spPr/>
    </dgm:pt>
    <dgm:pt modelId="{70D785B2-AD31-4688-B1DA-1C8998A15331}" type="pres">
      <dgm:prSet presAssocID="{5F9B36D0-2ECB-42B2-92D7-D8862E06F1BF}" presName="spacing" presStyleCnt="0"/>
      <dgm:spPr/>
    </dgm:pt>
    <dgm:pt modelId="{272C9219-9A88-48E9-ACC3-CEE8D16CAA6B}" type="pres">
      <dgm:prSet presAssocID="{CE4E99B1-235A-4FB8-8302-882B4ED9855A}" presName="composite" presStyleCnt="0"/>
      <dgm:spPr/>
    </dgm:pt>
    <dgm:pt modelId="{55E77422-DA52-44E1-8126-5B2A79F035A6}" type="pres">
      <dgm:prSet presAssocID="{CE4E99B1-235A-4FB8-8302-882B4ED9855A}"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ildren outline"/>
        </a:ext>
      </dgm:extLst>
    </dgm:pt>
    <dgm:pt modelId="{2FB9CE82-7A17-48C8-987C-D876FDA5D9EE}" type="pres">
      <dgm:prSet presAssocID="{CE4E99B1-235A-4FB8-8302-882B4ED9855A}" presName="txShp" presStyleLbl="node1" presStyleIdx="2" presStyleCnt="5">
        <dgm:presLayoutVars>
          <dgm:bulletEnabled val="1"/>
        </dgm:presLayoutVars>
      </dgm:prSet>
      <dgm:spPr/>
    </dgm:pt>
    <dgm:pt modelId="{6150B076-844E-4AA4-87BD-020C8F2109F3}" type="pres">
      <dgm:prSet presAssocID="{2B19A02C-7843-4DDA-88A0-CBED289DDD02}" presName="spacing" presStyleCnt="0"/>
      <dgm:spPr/>
    </dgm:pt>
    <dgm:pt modelId="{9401474F-1B68-41A5-B3AC-24F5C2736A6B}" type="pres">
      <dgm:prSet presAssocID="{64F65672-31CD-4C0D-BB26-9C28F90D3997}" presName="composite" presStyleCnt="0"/>
      <dgm:spPr/>
    </dgm:pt>
    <dgm:pt modelId="{A7C7E200-ADCE-4E78-A4EA-798CEF064BC3}" type="pres">
      <dgm:prSet presAssocID="{64F65672-31CD-4C0D-BB26-9C28F90D3997}"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ntract outline"/>
        </a:ext>
      </dgm:extLst>
    </dgm:pt>
    <dgm:pt modelId="{6EA5EB58-B82C-478C-AC05-A55AD2F30D0A}" type="pres">
      <dgm:prSet presAssocID="{64F65672-31CD-4C0D-BB26-9C28F90D3997}" presName="txShp" presStyleLbl="node1" presStyleIdx="3" presStyleCnt="5">
        <dgm:presLayoutVars>
          <dgm:bulletEnabled val="1"/>
        </dgm:presLayoutVars>
      </dgm:prSet>
      <dgm:spPr/>
    </dgm:pt>
    <dgm:pt modelId="{DA4F8365-D646-45FF-83CB-16F3897E2CF8}" type="pres">
      <dgm:prSet presAssocID="{50E314B7-917A-4B02-B1D3-46A8665E0D5C}" presName="spacing" presStyleCnt="0"/>
      <dgm:spPr/>
    </dgm:pt>
    <dgm:pt modelId="{76F6D91F-9CC1-4121-A2A6-7A6FDAE2C56B}" type="pres">
      <dgm:prSet presAssocID="{87220FD4-EFAD-463C-A09D-ABEDA895E17A}" presName="composite" presStyleCnt="0"/>
      <dgm:spPr/>
    </dgm:pt>
    <dgm:pt modelId="{A4B0BEB9-51FB-47DC-B3B4-D7A53485B88F}" type="pres">
      <dgm:prSet presAssocID="{87220FD4-EFAD-463C-A09D-ABEDA895E17A}"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3d Glasses outline"/>
        </a:ext>
      </dgm:extLst>
    </dgm:pt>
    <dgm:pt modelId="{8B202390-114E-4FD7-BC42-6C2B3678768A}" type="pres">
      <dgm:prSet presAssocID="{87220FD4-EFAD-463C-A09D-ABEDA895E17A}" presName="txShp" presStyleLbl="node1" presStyleIdx="4" presStyleCnt="5">
        <dgm:presLayoutVars>
          <dgm:bulletEnabled val="1"/>
        </dgm:presLayoutVars>
      </dgm:prSet>
      <dgm:spPr/>
    </dgm:pt>
  </dgm:ptLst>
  <dgm:cxnLst>
    <dgm:cxn modelId="{DE65C015-ADC2-401A-B789-2CB554FA9FD8}" type="presOf" srcId="{64F65672-31CD-4C0D-BB26-9C28F90D3997}" destId="{6EA5EB58-B82C-478C-AC05-A55AD2F30D0A}" srcOrd="0" destOrd="0" presId="urn:microsoft.com/office/officeart/2005/8/layout/vList3"/>
    <dgm:cxn modelId="{D101085F-3034-43F2-8F06-13C480BF3CC9}" srcId="{6E1FA175-34BB-4901-9E6C-80DA9C4E9056}" destId="{CE4E99B1-235A-4FB8-8302-882B4ED9855A}" srcOrd="2" destOrd="0" parTransId="{A3C6279A-9EF9-46FB-A3C2-67740F6378B4}" sibTransId="{2B19A02C-7843-4DDA-88A0-CBED289DDD02}"/>
    <dgm:cxn modelId="{9CE5B94C-B783-47F8-B4FB-76B5D722C8B6}" type="presOf" srcId="{CE4E99B1-235A-4FB8-8302-882B4ED9855A}" destId="{2FB9CE82-7A17-48C8-987C-D876FDA5D9EE}" srcOrd="0" destOrd="0" presId="urn:microsoft.com/office/officeart/2005/8/layout/vList3"/>
    <dgm:cxn modelId="{86AC386D-D22E-42DE-9797-4E680F1FE317}" srcId="{6E1FA175-34BB-4901-9E6C-80DA9C4E9056}" destId="{87220FD4-EFAD-463C-A09D-ABEDA895E17A}" srcOrd="4" destOrd="0" parTransId="{5428C1EF-5141-401A-898F-7D6691F4CCC3}" sibTransId="{E06332F1-EBD0-4165-9306-681B6226EACF}"/>
    <dgm:cxn modelId="{03CF9E52-CEE5-45A4-871C-4CEEBB719646}" type="presOf" srcId="{19464ED5-4B21-4FB8-B77D-8DBBDDB0EC02}" destId="{E25ADB77-BD2E-47EC-B098-727E33C5C1A5}" srcOrd="0" destOrd="0" presId="urn:microsoft.com/office/officeart/2005/8/layout/vList3"/>
    <dgm:cxn modelId="{B92FD38B-8382-4A2C-A586-21BCC6D288A8}" srcId="{6E1FA175-34BB-4901-9E6C-80DA9C4E9056}" destId="{19464ED5-4B21-4FB8-B77D-8DBBDDB0EC02}" srcOrd="0" destOrd="0" parTransId="{F2EFEDFC-F9BC-4D0D-A330-64E0E06B15C8}" sibTransId="{7F2260BD-10E9-477C-9E39-F566F5427C7E}"/>
    <dgm:cxn modelId="{5230149B-D823-4D5A-B99B-BB52BAA0BE4C}" srcId="{6E1FA175-34BB-4901-9E6C-80DA9C4E9056}" destId="{64F65672-31CD-4C0D-BB26-9C28F90D3997}" srcOrd="3" destOrd="0" parTransId="{A2FB9A09-DE1D-410D-9CA8-7C69CA37482B}" sibTransId="{50E314B7-917A-4B02-B1D3-46A8665E0D5C}"/>
    <dgm:cxn modelId="{0E553F9C-4EEA-48E7-A27B-07711A2D5045}" type="presOf" srcId="{6E1FA175-34BB-4901-9E6C-80DA9C4E9056}" destId="{EE722F5C-F632-4F0B-93B7-EB1FAF808560}" srcOrd="0" destOrd="0" presId="urn:microsoft.com/office/officeart/2005/8/layout/vList3"/>
    <dgm:cxn modelId="{DBD547A7-85F3-4311-9036-EE1154F5DA28}" srcId="{6E1FA175-34BB-4901-9E6C-80DA9C4E9056}" destId="{7CF671CC-5118-4864-8F16-71DBF2A118B8}" srcOrd="1" destOrd="0" parTransId="{50EC8541-5287-4DA2-A5DF-7E84FF4EC2B5}" sibTransId="{5F9B36D0-2ECB-42B2-92D7-D8862E06F1BF}"/>
    <dgm:cxn modelId="{D9D66EB5-B314-4B6A-91C4-1A9D8B37B9FF}" type="presOf" srcId="{87220FD4-EFAD-463C-A09D-ABEDA895E17A}" destId="{8B202390-114E-4FD7-BC42-6C2B3678768A}" srcOrd="0" destOrd="0" presId="urn:microsoft.com/office/officeart/2005/8/layout/vList3"/>
    <dgm:cxn modelId="{552BCACB-97B0-4A98-B557-6F5F228F1C18}" type="presOf" srcId="{7CF671CC-5118-4864-8F16-71DBF2A118B8}" destId="{D58B5B0C-7AA3-4ECB-B820-298D2DC325F2}" srcOrd="0" destOrd="0" presId="urn:microsoft.com/office/officeart/2005/8/layout/vList3"/>
    <dgm:cxn modelId="{972A19F8-D4C6-41EA-B77B-F1F2E376D3A0}" type="presParOf" srcId="{EE722F5C-F632-4F0B-93B7-EB1FAF808560}" destId="{49A51CA8-0432-4059-80CC-DC32AEB19BFF}" srcOrd="0" destOrd="0" presId="urn:microsoft.com/office/officeart/2005/8/layout/vList3"/>
    <dgm:cxn modelId="{B7976271-5E3E-4D72-8576-4CC6427B2BE9}" type="presParOf" srcId="{49A51CA8-0432-4059-80CC-DC32AEB19BFF}" destId="{B31E5206-EF9D-4BAC-AC46-A42852073275}" srcOrd="0" destOrd="0" presId="urn:microsoft.com/office/officeart/2005/8/layout/vList3"/>
    <dgm:cxn modelId="{B432A993-9504-4B87-8EC2-B7B52FAF4DB2}" type="presParOf" srcId="{49A51CA8-0432-4059-80CC-DC32AEB19BFF}" destId="{E25ADB77-BD2E-47EC-B098-727E33C5C1A5}" srcOrd="1" destOrd="0" presId="urn:microsoft.com/office/officeart/2005/8/layout/vList3"/>
    <dgm:cxn modelId="{C8B64D02-D153-4DB3-B243-FF4B3B9C1624}" type="presParOf" srcId="{EE722F5C-F632-4F0B-93B7-EB1FAF808560}" destId="{7A7C6292-3A3A-45F5-8606-A4AE6CC73616}" srcOrd="1" destOrd="0" presId="urn:microsoft.com/office/officeart/2005/8/layout/vList3"/>
    <dgm:cxn modelId="{6BB6EB88-44B0-4697-BCE7-A000A943E02B}" type="presParOf" srcId="{EE722F5C-F632-4F0B-93B7-EB1FAF808560}" destId="{D8B2129A-7785-4879-9232-292B37B7C9AE}" srcOrd="2" destOrd="0" presId="urn:microsoft.com/office/officeart/2005/8/layout/vList3"/>
    <dgm:cxn modelId="{8068E2B6-5B7A-42B7-A0A1-3883ECC9F0A4}" type="presParOf" srcId="{D8B2129A-7785-4879-9232-292B37B7C9AE}" destId="{2C06BFD1-2AD4-4009-BF1F-5A7EA68FB39A}" srcOrd="0" destOrd="0" presId="urn:microsoft.com/office/officeart/2005/8/layout/vList3"/>
    <dgm:cxn modelId="{1DB430B8-431F-454B-9F2B-E7F3281626ED}" type="presParOf" srcId="{D8B2129A-7785-4879-9232-292B37B7C9AE}" destId="{D58B5B0C-7AA3-4ECB-B820-298D2DC325F2}" srcOrd="1" destOrd="0" presId="urn:microsoft.com/office/officeart/2005/8/layout/vList3"/>
    <dgm:cxn modelId="{CE24FF30-E7DF-4FDD-A966-2479636D4899}" type="presParOf" srcId="{EE722F5C-F632-4F0B-93B7-EB1FAF808560}" destId="{70D785B2-AD31-4688-B1DA-1C8998A15331}" srcOrd="3" destOrd="0" presId="urn:microsoft.com/office/officeart/2005/8/layout/vList3"/>
    <dgm:cxn modelId="{4FAAA0B9-F9CD-4B82-AD9F-04B5DDF17A79}" type="presParOf" srcId="{EE722F5C-F632-4F0B-93B7-EB1FAF808560}" destId="{272C9219-9A88-48E9-ACC3-CEE8D16CAA6B}" srcOrd="4" destOrd="0" presId="urn:microsoft.com/office/officeart/2005/8/layout/vList3"/>
    <dgm:cxn modelId="{C623F029-194D-420D-96D7-178E8B7DCCCF}" type="presParOf" srcId="{272C9219-9A88-48E9-ACC3-CEE8D16CAA6B}" destId="{55E77422-DA52-44E1-8126-5B2A79F035A6}" srcOrd="0" destOrd="0" presId="urn:microsoft.com/office/officeart/2005/8/layout/vList3"/>
    <dgm:cxn modelId="{9C083ED4-32A6-415A-9104-F105B5496B08}" type="presParOf" srcId="{272C9219-9A88-48E9-ACC3-CEE8D16CAA6B}" destId="{2FB9CE82-7A17-48C8-987C-D876FDA5D9EE}" srcOrd="1" destOrd="0" presId="urn:microsoft.com/office/officeart/2005/8/layout/vList3"/>
    <dgm:cxn modelId="{991DCC11-B294-4E47-AF20-C19291ACDB1E}" type="presParOf" srcId="{EE722F5C-F632-4F0B-93B7-EB1FAF808560}" destId="{6150B076-844E-4AA4-87BD-020C8F2109F3}" srcOrd="5" destOrd="0" presId="urn:microsoft.com/office/officeart/2005/8/layout/vList3"/>
    <dgm:cxn modelId="{867F7708-C0BF-4744-B29E-AF77812F03B0}" type="presParOf" srcId="{EE722F5C-F632-4F0B-93B7-EB1FAF808560}" destId="{9401474F-1B68-41A5-B3AC-24F5C2736A6B}" srcOrd="6" destOrd="0" presId="urn:microsoft.com/office/officeart/2005/8/layout/vList3"/>
    <dgm:cxn modelId="{8478802A-3529-4A7B-B91E-E61ABF9E1456}" type="presParOf" srcId="{9401474F-1B68-41A5-B3AC-24F5C2736A6B}" destId="{A7C7E200-ADCE-4E78-A4EA-798CEF064BC3}" srcOrd="0" destOrd="0" presId="urn:microsoft.com/office/officeart/2005/8/layout/vList3"/>
    <dgm:cxn modelId="{761993A6-32E3-4D30-B6DF-60E9A5581435}" type="presParOf" srcId="{9401474F-1B68-41A5-B3AC-24F5C2736A6B}" destId="{6EA5EB58-B82C-478C-AC05-A55AD2F30D0A}" srcOrd="1" destOrd="0" presId="urn:microsoft.com/office/officeart/2005/8/layout/vList3"/>
    <dgm:cxn modelId="{968DF130-B5E2-492F-9848-E5778832D33E}" type="presParOf" srcId="{EE722F5C-F632-4F0B-93B7-EB1FAF808560}" destId="{DA4F8365-D646-45FF-83CB-16F3897E2CF8}" srcOrd="7" destOrd="0" presId="urn:microsoft.com/office/officeart/2005/8/layout/vList3"/>
    <dgm:cxn modelId="{59BC86AB-A16E-40CB-A926-B2DF666EB19E}" type="presParOf" srcId="{EE722F5C-F632-4F0B-93B7-EB1FAF808560}" destId="{76F6D91F-9CC1-4121-A2A6-7A6FDAE2C56B}" srcOrd="8" destOrd="0" presId="urn:microsoft.com/office/officeart/2005/8/layout/vList3"/>
    <dgm:cxn modelId="{6350E826-ADC2-48EB-9502-053D068F97E3}" type="presParOf" srcId="{76F6D91F-9CC1-4121-A2A6-7A6FDAE2C56B}" destId="{A4B0BEB9-51FB-47DC-B3B4-D7A53485B88F}" srcOrd="0" destOrd="0" presId="urn:microsoft.com/office/officeart/2005/8/layout/vList3"/>
    <dgm:cxn modelId="{F3DB955D-0075-468E-851E-585E019C17EB}" type="presParOf" srcId="{76F6D91F-9CC1-4121-A2A6-7A6FDAE2C56B}" destId="{8B202390-114E-4FD7-BC42-6C2B3678768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ADB77-BD2E-47EC-B098-727E33C5C1A5}">
      <dsp:nvSpPr>
        <dsp:cNvPr id="0" name=""/>
        <dsp:cNvSpPr/>
      </dsp:nvSpPr>
      <dsp:spPr>
        <a:xfrm rot="10800000">
          <a:off x="1155595" y="2674"/>
          <a:ext cx="3733755" cy="86055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481" tIns="53340" rIns="99568" bIns="53340" numCol="1" spcCol="1270" anchor="ctr" anchorCtr="0">
          <a:noAutofit/>
        </a:bodyPr>
        <a:lstStyle/>
        <a:p>
          <a:pPr marL="0" lvl="0" indent="0" algn="ctr" defTabSz="622300">
            <a:lnSpc>
              <a:spcPct val="90000"/>
            </a:lnSpc>
            <a:spcBef>
              <a:spcPct val="0"/>
            </a:spcBef>
            <a:spcAft>
              <a:spcPct val="35000"/>
            </a:spcAft>
            <a:buNone/>
          </a:pPr>
          <a:r>
            <a:rPr lang="es-CR" sz="1400" kern="1200" dirty="0"/>
            <a:t>NNA comprenden el procedimiento y sus opciones en el proceso de toma de decisiones</a:t>
          </a:r>
          <a:endParaRPr lang="en-US" sz="1400" kern="1200" dirty="0"/>
        </a:p>
      </dsp:txBody>
      <dsp:txXfrm rot="10800000">
        <a:off x="1370734" y="2674"/>
        <a:ext cx="3518616" cy="860555"/>
      </dsp:txXfrm>
    </dsp:sp>
    <dsp:sp modelId="{B31E5206-EF9D-4BAC-AC46-A42852073275}">
      <dsp:nvSpPr>
        <dsp:cNvPr id="0" name=""/>
        <dsp:cNvSpPr/>
      </dsp:nvSpPr>
      <dsp:spPr>
        <a:xfrm>
          <a:off x="725318" y="2674"/>
          <a:ext cx="860555" cy="86055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8B5B0C-7AA3-4ECB-B820-298D2DC325F2}">
      <dsp:nvSpPr>
        <dsp:cNvPr id="0" name=""/>
        <dsp:cNvSpPr/>
      </dsp:nvSpPr>
      <dsp:spPr>
        <a:xfrm rot="10800000">
          <a:off x="1155595" y="1120111"/>
          <a:ext cx="3733755" cy="860555"/>
        </a:xfrm>
        <a:prstGeom prst="homePlat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481" tIns="53340" rIns="99568" bIns="53340" numCol="1" spcCol="1270" anchor="ctr" anchorCtr="0">
          <a:noAutofit/>
        </a:bodyPr>
        <a:lstStyle/>
        <a:p>
          <a:pPr marL="0" lvl="0" indent="0" algn="ctr" defTabSz="622300">
            <a:lnSpc>
              <a:spcPct val="90000"/>
            </a:lnSpc>
            <a:spcBef>
              <a:spcPct val="0"/>
            </a:spcBef>
            <a:spcAft>
              <a:spcPct val="35000"/>
            </a:spcAft>
            <a:buNone/>
          </a:pPr>
          <a:r>
            <a:rPr lang="es-CR" sz="1400" kern="1200" dirty="0"/>
            <a:t>NNA pueden acceder fácilmente a servicios de asistencia y protección y son referidos de manera inmediata a los servicios adecuados para atender sus necesidades</a:t>
          </a:r>
          <a:endParaRPr lang="en-US" sz="1400" kern="1200" dirty="0"/>
        </a:p>
      </dsp:txBody>
      <dsp:txXfrm rot="10800000">
        <a:off x="1370734" y="1120111"/>
        <a:ext cx="3518616" cy="860555"/>
      </dsp:txXfrm>
    </dsp:sp>
    <dsp:sp modelId="{2C06BFD1-2AD4-4009-BF1F-5A7EA68FB39A}">
      <dsp:nvSpPr>
        <dsp:cNvPr id="0" name=""/>
        <dsp:cNvSpPr/>
      </dsp:nvSpPr>
      <dsp:spPr>
        <a:xfrm>
          <a:off x="725318" y="1120111"/>
          <a:ext cx="860555" cy="86055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B9CE82-7A17-48C8-987C-D876FDA5D9EE}">
      <dsp:nvSpPr>
        <dsp:cNvPr id="0" name=""/>
        <dsp:cNvSpPr/>
      </dsp:nvSpPr>
      <dsp:spPr>
        <a:xfrm rot="10800000">
          <a:off x="1155595" y="2237548"/>
          <a:ext cx="3733755" cy="860555"/>
        </a:xfrm>
        <a:prstGeom prst="homePlat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481" tIns="53340" rIns="99568" bIns="53340" numCol="1" spcCol="1270" anchor="ctr" anchorCtr="0">
          <a:noAutofit/>
        </a:bodyPr>
        <a:lstStyle/>
        <a:p>
          <a:pPr marL="0" lvl="0" indent="0" algn="ctr" defTabSz="622300">
            <a:lnSpc>
              <a:spcPct val="90000"/>
            </a:lnSpc>
            <a:spcBef>
              <a:spcPct val="0"/>
            </a:spcBef>
            <a:spcAft>
              <a:spcPct val="35000"/>
            </a:spcAft>
            <a:buNone/>
          </a:pPr>
          <a:r>
            <a:rPr lang="es-CR" sz="1400" kern="1200"/>
            <a:t>NNA son tratados con respeto y dignidad</a:t>
          </a:r>
          <a:endParaRPr lang="en-US" sz="1400" kern="1200"/>
        </a:p>
      </dsp:txBody>
      <dsp:txXfrm rot="10800000">
        <a:off x="1370734" y="2237548"/>
        <a:ext cx="3518616" cy="860555"/>
      </dsp:txXfrm>
    </dsp:sp>
    <dsp:sp modelId="{55E77422-DA52-44E1-8126-5B2A79F035A6}">
      <dsp:nvSpPr>
        <dsp:cNvPr id="0" name=""/>
        <dsp:cNvSpPr/>
      </dsp:nvSpPr>
      <dsp:spPr>
        <a:xfrm>
          <a:off x="725318" y="2237548"/>
          <a:ext cx="860555" cy="86055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A5EB58-B82C-478C-AC05-A55AD2F30D0A}">
      <dsp:nvSpPr>
        <dsp:cNvPr id="0" name=""/>
        <dsp:cNvSpPr/>
      </dsp:nvSpPr>
      <dsp:spPr>
        <a:xfrm rot="10800000">
          <a:off x="1155595" y="3354985"/>
          <a:ext cx="3733755" cy="860555"/>
        </a:xfrm>
        <a:prstGeom prst="homePlat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481" tIns="53340" rIns="99568" bIns="53340" numCol="1" spcCol="1270" anchor="ctr" anchorCtr="0">
          <a:noAutofit/>
        </a:bodyPr>
        <a:lstStyle/>
        <a:p>
          <a:pPr marL="0" lvl="0" indent="0" algn="ctr" defTabSz="622300">
            <a:lnSpc>
              <a:spcPct val="90000"/>
            </a:lnSpc>
            <a:spcBef>
              <a:spcPct val="0"/>
            </a:spcBef>
            <a:spcAft>
              <a:spcPct val="35000"/>
            </a:spcAft>
            <a:buNone/>
          </a:pPr>
          <a:r>
            <a:rPr lang="es-CR" sz="1400" kern="1200"/>
            <a:t>NNA, incluidos no acompañados y separados, pueden presentar una solicitud de refugio de manera directa e individual </a:t>
          </a:r>
          <a:endParaRPr lang="en-US" sz="1400" kern="1200"/>
        </a:p>
      </dsp:txBody>
      <dsp:txXfrm rot="10800000">
        <a:off x="1370734" y="3354985"/>
        <a:ext cx="3518616" cy="860555"/>
      </dsp:txXfrm>
    </dsp:sp>
    <dsp:sp modelId="{A7C7E200-ADCE-4E78-A4EA-798CEF064BC3}">
      <dsp:nvSpPr>
        <dsp:cNvPr id="0" name=""/>
        <dsp:cNvSpPr/>
      </dsp:nvSpPr>
      <dsp:spPr>
        <a:xfrm>
          <a:off x="725318" y="3354985"/>
          <a:ext cx="860555" cy="86055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202390-114E-4FD7-BC42-6C2B3678768A}">
      <dsp:nvSpPr>
        <dsp:cNvPr id="0" name=""/>
        <dsp:cNvSpPr/>
      </dsp:nvSpPr>
      <dsp:spPr>
        <a:xfrm rot="10800000">
          <a:off x="1155595" y="4472422"/>
          <a:ext cx="3733755" cy="860555"/>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481" tIns="53340" rIns="99568" bIns="53340" numCol="1" spcCol="1270" anchor="ctr" anchorCtr="0">
          <a:noAutofit/>
        </a:bodyPr>
        <a:lstStyle/>
        <a:p>
          <a:pPr marL="0" lvl="0" indent="0" algn="ctr" defTabSz="622300">
            <a:lnSpc>
              <a:spcPct val="90000"/>
            </a:lnSpc>
            <a:spcBef>
              <a:spcPct val="0"/>
            </a:spcBef>
            <a:spcAft>
              <a:spcPct val="35000"/>
            </a:spcAft>
            <a:buNone/>
          </a:pPr>
          <a:r>
            <a:rPr lang="es-CR" sz="1400" kern="1200"/>
            <a:t>Las decisiones sobre los procedimientos de protección y las respuestas para NNA se basan en la comprensión de sus circunstancias y necesidades individuales</a:t>
          </a:r>
          <a:endParaRPr lang="en-US" sz="1400" kern="1200"/>
        </a:p>
      </dsp:txBody>
      <dsp:txXfrm rot="10800000">
        <a:off x="1370734" y="4472422"/>
        <a:ext cx="3518616" cy="860555"/>
      </dsp:txXfrm>
    </dsp:sp>
    <dsp:sp modelId="{A4B0BEB9-51FB-47DC-B3B4-D7A53485B88F}">
      <dsp:nvSpPr>
        <dsp:cNvPr id="0" name=""/>
        <dsp:cNvSpPr/>
      </dsp:nvSpPr>
      <dsp:spPr>
        <a:xfrm>
          <a:off x="725318" y="4472422"/>
          <a:ext cx="860555" cy="860555"/>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AB12A-25BD-404D-B78C-8ADE63B4AEDF}" type="datetimeFigureOut">
              <a:rPr lang="es-CR" smtClean="0"/>
              <a:t>14/10/2025</a:t>
            </a:fld>
            <a:endParaRPr lang="es-C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AAEEF7-41B1-49AD-A2EC-BA24D3FA2E29}" type="slidenum">
              <a:rPr lang="es-CR" smtClean="0"/>
              <a:t>‹#›</a:t>
            </a:fld>
            <a:endParaRPr lang="es-CR"/>
          </a:p>
        </p:txBody>
      </p:sp>
    </p:spTree>
    <p:extLst>
      <p:ext uri="{BB962C8B-B14F-4D97-AF65-F5344CB8AC3E}">
        <p14:creationId xmlns:p14="http://schemas.microsoft.com/office/powerpoint/2010/main" val="606071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AAEEF7-41B1-49AD-A2EC-BA24D3FA2E29}" type="slidenum">
              <a:rPr lang="es-CR" smtClean="0"/>
              <a:t>1</a:t>
            </a:fld>
            <a:endParaRPr lang="es-CR"/>
          </a:p>
        </p:txBody>
      </p:sp>
    </p:spTree>
    <p:extLst>
      <p:ext uri="{BB962C8B-B14F-4D97-AF65-F5344CB8AC3E}">
        <p14:creationId xmlns:p14="http://schemas.microsoft.com/office/powerpoint/2010/main" val="373990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EECC48AC-CC5F-F85C-601B-2F2758EBE5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E5F95F75-C458-E11F-7527-B585D768EF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8ABBB55E-5379-737C-D43C-CFED181B7278}"/>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24318CC1-433B-4994-A680-F000BD20273D}" type="slidenum">
              <a:rPr lang="es-AR" altLang="en-US">
                <a:latin typeface="Calibri" panose="020F0502020204030204" pitchFamily="34" charset="0"/>
              </a:rPr>
              <a:pPr/>
              <a:t>10</a:t>
            </a:fld>
            <a:endParaRPr lang="es-AR"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 derecho sustantivo: el derecho del niño o niña a que se evalúe su interés superior y sea una consideración primordial. •Un principio jurídico: significa que si una disposición jurídica admite más de una interpretación, se elegirá la interpretación que satisfaga de manera más efectiva el interés superior de la niñez. • Una norma de procedimiento: siempre que se tenga que tomar una decisión que afecte a un niño o niña en concreto, a un grupo de niños o niñas o a la infancia en general, el proceso de adopción de decisiones deberá incluir una estimación de las posibles repercusiones (positivas o negativas) de la decisión en los niños o niñas interesados. </a:t>
            </a:r>
            <a:endParaRPr lang="es-CR" dirty="0"/>
          </a:p>
        </p:txBody>
      </p:sp>
      <p:sp>
        <p:nvSpPr>
          <p:cNvPr id="4" name="Slide Number Placeholder 3"/>
          <p:cNvSpPr>
            <a:spLocks noGrp="1"/>
          </p:cNvSpPr>
          <p:nvPr>
            <p:ph type="sldNum" sz="quarter" idx="5"/>
          </p:nvPr>
        </p:nvSpPr>
        <p:spPr/>
        <p:txBody>
          <a:bodyPr/>
          <a:lstStyle/>
          <a:p>
            <a:fld id="{A94F2F21-A99A-4505-B89C-C3066A1DA8E5}" type="slidenum">
              <a:rPr lang="es-CR" smtClean="0"/>
              <a:t>17</a:t>
            </a:fld>
            <a:endParaRPr lang="es-CR"/>
          </a:p>
        </p:txBody>
      </p:sp>
    </p:spTree>
    <p:extLst>
      <p:ext uri="{BB962C8B-B14F-4D97-AF65-F5344CB8AC3E}">
        <p14:creationId xmlns:p14="http://schemas.microsoft.com/office/powerpoint/2010/main" val="334637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F2F21-A99A-4505-B89C-C3066A1DA8E5}" type="slidenum">
              <a:rPr kumimoji="0" lang="es-C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21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1679"/>
              <a:buFont typeface="Arial"/>
              <a:buNone/>
            </a:pPr>
            <a:r>
              <a:rPr lang="es-ES" sz="1679" dirty="0">
                <a:latin typeface="Arial"/>
                <a:ea typeface="Arial"/>
                <a:cs typeface="Arial"/>
                <a:sym typeface="Arial"/>
              </a:rPr>
              <a:t>La niñez y adolescentes están particularmente en riesgo y requieren atención especial debido a su dependencia de los adultos para sobrevivir, su vulnerabilidad a los traumas físicos y psicológicos y sus necesidades que deben ser satisfechas para garantizar su crecimiento y desarrollo.</a:t>
            </a:r>
            <a:endParaRPr dirty="0"/>
          </a:p>
        </p:txBody>
      </p:sp>
      <p:sp>
        <p:nvSpPr>
          <p:cNvPr id="188" name="Google Shape;18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1860"/>
              <a:buFont typeface="Arial"/>
              <a:buNone/>
            </a:pPr>
            <a:r>
              <a:rPr lang="es-ES" sz="1500">
                <a:latin typeface="Arial"/>
                <a:ea typeface="Arial"/>
                <a:cs typeface="Arial"/>
                <a:sym typeface="Arial"/>
              </a:rPr>
              <a:t>Estos factores son severamente ampliados por el desplazamiento, lo que las expone a numerosos riesgos de protección, incluyendo la explotación, la esclavitud, la violación y otras formas de abuso y violencia sexual y de género (VSG). Las mujeres que sufren discriminación y violencia enfrentan enormes retos para sostener a sus familias y a ellas mismas. </a:t>
            </a:r>
            <a:endParaRPr sz="1500"/>
          </a:p>
        </p:txBody>
      </p:sp>
      <p:sp>
        <p:nvSpPr>
          <p:cNvPr id="174" name="Google Shape;1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1679"/>
              <a:buFont typeface="Arial"/>
              <a:buNone/>
            </a:pPr>
            <a:r>
              <a:rPr lang="es-ES" sz="1679">
                <a:latin typeface="Arial"/>
                <a:ea typeface="Arial"/>
                <a:cs typeface="Arial"/>
                <a:sym typeface="Arial"/>
              </a:rPr>
              <a:t>como la exposición a la violencia y el abuso sexual, la explotación y la exclusión de la asistencia humanitaria, la educación, los medios de vida sostenibles y los servicios de salud. </a:t>
            </a:r>
            <a:endParaRPr/>
          </a:p>
        </p:txBody>
      </p:sp>
      <p:sp>
        <p:nvSpPr>
          <p:cNvPr id="211" name="Google Shape;2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R" dirty="0"/>
              <a:t>Ejes de desigualdad que resultan en formas interseccionales de discriminación.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s-E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0744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6D173FB-B8E0-A14F-B3F5-81F3B50A42B4}" type="datetime1">
              <a:rPr lang="es-ES" smtClean="0"/>
              <a:t>14/10/2025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6234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FB933-9F47-46EC-8A80-C4D84F4EED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D6897-E00D-4C02-A16C-A1AA9816BF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BA39A-E191-4BF6-82E8-0D33C920A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7D3FB4-2429-428F-9999-B7D41B130BCF}"/>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6" name="Footer Placeholder 5">
            <a:extLst>
              <a:ext uri="{FF2B5EF4-FFF2-40B4-BE49-F238E27FC236}">
                <a16:creationId xmlns:a16="http://schemas.microsoft.com/office/drawing/2014/main" id="{F33AF6CE-CFA0-4090-AA97-0656CA0D01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80943-DE4A-4834-A881-CF6017C8C790}"/>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122505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B439-F487-4086-998C-3732FC1C3B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6F7878-C297-4246-BF06-57DF102085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DDCB1-E939-48F5-9BD0-9BA3475DC42B}"/>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5" name="Footer Placeholder 4">
            <a:extLst>
              <a:ext uri="{FF2B5EF4-FFF2-40B4-BE49-F238E27FC236}">
                <a16:creationId xmlns:a16="http://schemas.microsoft.com/office/drawing/2014/main" id="{E7257F46-0A7B-4718-ACEB-674E6B4B5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A206C-7E04-4E2B-88E3-52D3C3361680}"/>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1037923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5BD6F8-4F96-41B9-9D86-5ACA44FCD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ECF742-A6C8-4106-AEE1-4498A07287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AA5EE-F15F-4FAA-AA4E-EA2DCE57B0B7}"/>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5" name="Footer Placeholder 4">
            <a:extLst>
              <a:ext uri="{FF2B5EF4-FFF2-40B4-BE49-F238E27FC236}">
                <a16:creationId xmlns:a16="http://schemas.microsoft.com/office/drawing/2014/main" id="{C7314401-3044-4AA0-8A30-54725708A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17F4C-B1D6-4DA1-AD5E-6B9A268B7C96}"/>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3369461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White">
  <p:cSld name="Title Slide White">
    <p:bg>
      <p:bgPr>
        <a:solidFill>
          <a:schemeClr val="lt1"/>
        </a:solidFill>
        <a:effectLst/>
      </p:bgPr>
    </p:bg>
    <p:spTree>
      <p:nvGrpSpPr>
        <p:cNvPr id="1" name="Shape 22"/>
        <p:cNvGrpSpPr/>
        <p:nvPr/>
      </p:nvGrpSpPr>
      <p:grpSpPr>
        <a:xfrm>
          <a:off x="0" y="0"/>
          <a:ext cx="0" cy="0"/>
          <a:chOff x="0" y="0"/>
          <a:chExt cx="0" cy="0"/>
        </a:xfrm>
      </p:grpSpPr>
      <p:sp>
        <p:nvSpPr>
          <p:cNvPr id="23" name="Google Shape;23;p3"/>
          <p:cNvSpPr txBox="1">
            <a:spLocks noGrp="1"/>
          </p:cNvSpPr>
          <p:nvPr>
            <p:ph type="ctrTitle"/>
          </p:nvPr>
        </p:nvSpPr>
        <p:spPr>
          <a:xfrm>
            <a:off x="243306" y="360052"/>
            <a:ext cx="11746751" cy="3036056"/>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lt2"/>
              </a:buClr>
              <a:buSzPts val="5900"/>
              <a:buFont typeface="Arial"/>
              <a:buNone/>
              <a:defRPr sz="5900" b="1">
                <a:solidFill>
                  <a:schemeClr val="lt2"/>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4" name="Google Shape;24;p3"/>
          <p:cNvSpPr txBox="1">
            <a:spLocks noGrp="1"/>
          </p:cNvSpPr>
          <p:nvPr>
            <p:ph type="subTitle" idx="1"/>
          </p:nvPr>
        </p:nvSpPr>
        <p:spPr>
          <a:xfrm>
            <a:off x="243306" y="3545574"/>
            <a:ext cx="11746751" cy="1927860"/>
          </a:xfrm>
          <a:prstGeom prst="rect">
            <a:avLst/>
          </a:prstGeom>
          <a:noFill/>
          <a:ln>
            <a:noFill/>
          </a:ln>
        </p:spPr>
        <p:txBody>
          <a:bodyPr spcFirstLastPara="1" wrap="square" lIns="121900" tIns="0" rIns="121900" bIns="0" anchor="t" anchorCtr="0">
            <a:noAutofit/>
          </a:bodyPr>
          <a:lstStyle>
            <a:lvl1pPr lvl="0" algn="ctr">
              <a:spcBef>
                <a:spcPts val="600"/>
              </a:spcBef>
              <a:spcAft>
                <a:spcPts val="0"/>
              </a:spcAft>
              <a:buSzPts val="3200"/>
              <a:buNone/>
              <a:defRPr sz="3200">
                <a:solidFill>
                  <a:schemeClr val="dk1"/>
                </a:solidFill>
              </a:defRPr>
            </a:lvl1pPr>
            <a:lvl2pPr lvl="1" algn="ctr">
              <a:spcBef>
                <a:spcPts val="600"/>
              </a:spcBef>
              <a:spcAft>
                <a:spcPts val="0"/>
              </a:spcAft>
              <a:buSzPts val="3200"/>
              <a:buNone/>
              <a:defRPr>
                <a:solidFill>
                  <a:srgbClr val="888888"/>
                </a:solidFill>
              </a:defRPr>
            </a:lvl2pPr>
            <a:lvl3pPr lvl="2" algn="ctr">
              <a:spcBef>
                <a:spcPts val="500"/>
              </a:spcBef>
              <a:spcAft>
                <a:spcPts val="0"/>
              </a:spcAft>
              <a:buSzPts val="2700"/>
              <a:buNone/>
              <a:defRPr>
                <a:solidFill>
                  <a:srgbClr val="888888"/>
                </a:solidFill>
              </a:defRPr>
            </a:lvl3pPr>
            <a:lvl4pPr lvl="3" algn="ctr">
              <a:spcBef>
                <a:spcPts val="500"/>
              </a:spcBef>
              <a:spcAft>
                <a:spcPts val="0"/>
              </a:spcAft>
              <a:buSzPts val="2400"/>
              <a:buNone/>
              <a:defRPr>
                <a:solidFill>
                  <a:srgbClr val="888888"/>
                </a:solidFill>
              </a:defRPr>
            </a:lvl4pPr>
            <a:lvl5pPr lvl="4" algn="ctr">
              <a:spcBef>
                <a:spcPts val="500"/>
              </a:spcBef>
              <a:spcAft>
                <a:spcPts val="0"/>
              </a:spcAft>
              <a:buSzPts val="2400"/>
              <a:buNone/>
              <a:defRPr>
                <a:solidFill>
                  <a:srgbClr val="888888"/>
                </a:solidFill>
              </a:defRPr>
            </a:lvl5pPr>
            <a:lvl6pPr lvl="5" algn="ctr">
              <a:spcBef>
                <a:spcPts val="500"/>
              </a:spcBef>
              <a:spcAft>
                <a:spcPts val="0"/>
              </a:spcAft>
              <a:buClr>
                <a:srgbClr val="888888"/>
              </a:buClr>
              <a:buSzPts val="2700"/>
              <a:buNone/>
              <a:defRPr>
                <a:solidFill>
                  <a:srgbClr val="888888"/>
                </a:solidFill>
              </a:defRPr>
            </a:lvl6pPr>
            <a:lvl7pPr lvl="6" algn="ctr">
              <a:spcBef>
                <a:spcPts val="500"/>
              </a:spcBef>
              <a:spcAft>
                <a:spcPts val="0"/>
              </a:spcAft>
              <a:buClr>
                <a:srgbClr val="888888"/>
              </a:buClr>
              <a:buSzPts val="2700"/>
              <a:buNone/>
              <a:defRPr>
                <a:solidFill>
                  <a:srgbClr val="888888"/>
                </a:solidFill>
              </a:defRPr>
            </a:lvl7pPr>
            <a:lvl8pPr lvl="7" algn="ctr">
              <a:spcBef>
                <a:spcPts val="500"/>
              </a:spcBef>
              <a:spcAft>
                <a:spcPts val="0"/>
              </a:spcAft>
              <a:buClr>
                <a:srgbClr val="888888"/>
              </a:buClr>
              <a:buSzPts val="2700"/>
              <a:buNone/>
              <a:defRPr>
                <a:solidFill>
                  <a:srgbClr val="888888"/>
                </a:solidFill>
              </a:defRPr>
            </a:lvl8pPr>
            <a:lvl9pPr lvl="8" algn="ctr">
              <a:spcBef>
                <a:spcPts val="500"/>
              </a:spcBef>
              <a:spcAft>
                <a:spcPts val="0"/>
              </a:spcAft>
              <a:buClr>
                <a:srgbClr val="888888"/>
              </a:buClr>
              <a:buSzPts val="2700"/>
              <a:buNone/>
              <a:defRPr>
                <a:solidFill>
                  <a:srgbClr val="888888"/>
                </a:solidFill>
              </a:defRPr>
            </a:lvl9pPr>
          </a:lstStyle>
          <a:p>
            <a:endParaRPr/>
          </a:p>
        </p:txBody>
      </p:sp>
      <p:sp>
        <p:nvSpPr>
          <p:cNvPr id="25" name="Google Shape;25;p3"/>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F7F7F"/>
              </a:buClr>
              <a:buSzPts val="1900"/>
              <a:buFont typeface="Arial"/>
              <a:buNone/>
              <a:defRPr/>
            </a:lvl1pPr>
            <a:lvl2pPr lvl="1" algn="l">
              <a:spcBef>
                <a:spcPts val="0"/>
              </a:spcBef>
              <a:spcAft>
                <a:spcPts val="0"/>
              </a:spcAft>
              <a:buClr>
                <a:schemeClr val="dk1"/>
              </a:buClr>
              <a:buSzPts val="1900"/>
              <a:buFont typeface="Arial"/>
              <a:buNone/>
              <a:defRPr/>
            </a:lvl2pPr>
            <a:lvl3pPr lvl="2" algn="l">
              <a:spcBef>
                <a:spcPts val="0"/>
              </a:spcBef>
              <a:spcAft>
                <a:spcPts val="0"/>
              </a:spcAft>
              <a:buClr>
                <a:schemeClr val="dk1"/>
              </a:buClr>
              <a:buSzPts val="1900"/>
              <a:buFont typeface="Arial"/>
              <a:buNone/>
              <a:defRPr/>
            </a:lvl3pPr>
            <a:lvl4pPr lvl="3" algn="l">
              <a:spcBef>
                <a:spcPts val="0"/>
              </a:spcBef>
              <a:spcAft>
                <a:spcPts val="0"/>
              </a:spcAft>
              <a:buClr>
                <a:schemeClr val="dk1"/>
              </a:buClr>
              <a:buSzPts val="1900"/>
              <a:buFont typeface="Arial"/>
              <a:buNone/>
              <a:defRPr/>
            </a:lvl4pPr>
            <a:lvl5pPr lvl="4" algn="l">
              <a:spcBef>
                <a:spcPts val="0"/>
              </a:spcBef>
              <a:spcAft>
                <a:spcPts val="0"/>
              </a:spcAft>
              <a:buClr>
                <a:schemeClr val="dk1"/>
              </a:buClr>
              <a:buSzPts val="1900"/>
              <a:buFont typeface="Arial"/>
              <a:buNone/>
              <a:defRPr/>
            </a:lvl5pPr>
            <a:lvl6pPr lvl="5" algn="l">
              <a:spcBef>
                <a:spcPts val="0"/>
              </a:spcBef>
              <a:spcAft>
                <a:spcPts val="0"/>
              </a:spcAft>
              <a:buClr>
                <a:schemeClr val="dk1"/>
              </a:buClr>
              <a:buSzPts val="1900"/>
              <a:buFont typeface="Arial"/>
              <a:buNone/>
              <a:defRPr/>
            </a:lvl6pPr>
            <a:lvl7pPr lvl="6" algn="l">
              <a:spcBef>
                <a:spcPts val="0"/>
              </a:spcBef>
              <a:spcAft>
                <a:spcPts val="0"/>
              </a:spcAft>
              <a:buClr>
                <a:schemeClr val="dk1"/>
              </a:buClr>
              <a:buSzPts val="1900"/>
              <a:buFont typeface="Arial"/>
              <a:buNone/>
              <a:defRPr/>
            </a:lvl7pPr>
            <a:lvl8pPr lvl="7" algn="l">
              <a:spcBef>
                <a:spcPts val="0"/>
              </a:spcBef>
              <a:spcAft>
                <a:spcPts val="0"/>
              </a:spcAft>
              <a:buClr>
                <a:schemeClr val="dk1"/>
              </a:buClr>
              <a:buSzPts val="1900"/>
              <a:buFont typeface="Arial"/>
              <a:buNone/>
              <a:defRPr/>
            </a:lvl8pPr>
            <a:lvl9pPr lvl="8" algn="l">
              <a:spcBef>
                <a:spcPts val="0"/>
              </a:spcBef>
              <a:spcAft>
                <a:spcPts val="0"/>
              </a:spcAft>
              <a:buClr>
                <a:schemeClr val="dk1"/>
              </a:buClr>
              <a:buSzPts val="1900"/>
              <a:buFont typeface="Arial"/>
              <a:buNone/>
              <a:defRPr/>
            </a:lvl9pPr>
          </a:lstStyle>
          <a:p>
            <a:endParaRPr/>
          </a:p>
        </p:txBody>
      </p:sp>
      <p:sp>
        <p:nvSpPr>
          <p:cNvPr id="26" name="Google Shape;26;p3"/>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7F7F7F"/>
              </a:buClr>
              <a:buSzPts val="1900"/>
              <a:buFont typeface="Arial"/>
              <a:buNone/>
              <a:defRPr/>
            </a:lvl1pPr>
            <a:lvl2pPr lvl="1" algn="l">
              <a:spcBef>
                <a:spcPts val="0"/>
              </a:spcBef>
              <a:spcAft>
                <a:spcPts val="0"/>
              </a:spcAft>
              <a:buClr>
                <a:schemeClr val="dk1"/>
              </a:buClr>
              <a:buSzPts val="1900"/>
              <a:buFont typeface="Arial"/>
              <a:buNone/>
              <a:defRPr/>
            </a:lvl2pPr>
            <a:lvl3pPr lvl="2" algn="l">
              <a:spcBef>
                <a:spcPts val="0"/>
              </a:spcBef>
              <a:spcAft>
                <a:spcPts val="0"/>
              </a:spcAft>
              <a:buClr>
                <a:schemeClr val="dk1"/>
              </a:buClr>
              <a:buSzPts val="1900"/>
              <a:buFont typeface="Arial"/>
              <a:buNone/>
              <a:defRPr/>
            </a:lvl3pPr>
            <a:lvl4pPr lvl="3" algn="l">
              <a:spcBef>
                <a:spcPts val="0"/>
              </a:spcBef>
              <a:spcAft>
                <a:spcPts val="0"/>
              </a:spcAft>
              <a:buClr>
                <a:schemeClr val="dk1"/>
              </a:buClr>
              <a:buSzPts val="1900"/>
              <a:buFont typeface="Arial"/>
              <a:buNone/>
              <a:defRPr/>
            </a:lvl4pPr>
            <a:lvl5pPr lvl="4" algn="l">
              <a:spcBef>
                <a:spcPts val="0"/>
              </a:spcBef>
              <a:spcAft>
                <a:spcPts val="0"/>
              </a:spcAft>
              <a:buClr>
                <a:schemeClr val="dk1"/>
              </a:buClr>
              <a:buSzPts val="1900"/>
              <a:buFont typeface="Arial"/>
              <a:buNone/>
              <a:defRPr/>
            </a:lvl5pPr>
            <a:lvl6pPr lvl="5" algn="l">
              <a:spcBef>
                <a:spcPts val="0"/>
              </a:spcBef>
              <a:spcAft>
                <a:spcPts val="0"/>
              </a:spcAft>
              <a:buClr>
                <a:schemeClr val="dk1"/>
              </a:buClr>
              <a:buSzPts val="1900"/>
              <a:buFont typeface="Arial"/>
              <a:buNone/>
              <a:defRPr/>
            </a:lvl6pPr>
            <a:lvl7pPr lvl="6" algn="l">
              <a:spcBef>
                <a:spcPts val="0"/>
              </a:spcBef>
              <a:spcAft>
                <a:spcPts val="0"/>
              </a:spcAft>
              <a:buClr>
                <a:schemeClr val="dk1"/>
              </a:buClr>
              <a:buSzPts val="1900"/>
              <a:buFont typeface="Arial"/>
              <a:buNone/>
              <a:defRPr/>
            </a:lvl7pPr>
            <a:lvl8pPr lvl="7" algn="l">
              <a:spcBef>
                <a:spcPts val="0"/>
              </a:spcBef>
              <a:spcAft>
                <a:spcPts val="0"/>
              </a:spcAft>
              <a:buClr>
                <a:schemeClr val="dk1"/>
              </a:buClr>
              <a:buSzPts val="1900"/>
              <a:buFont typeface="Arial"/>
              <a:buNone/>
              <a:defRPr/>
            </a:lvl8pPr>
            <a:lvl9pPr lvl="8" algn="l">
              <a:spcBef>
                <a:spcPts val="0"/>
              </a:spcBef>
              <a:spcAft>
                <a:spcPts val="0"/>
              </a:spcAft>
              <a:buClr>
                <a:schemeClr val="dk1"/>
              </a:buClr>
              <a:buSzPts val="1900"/>
              <a:buFont typeface="Arial"/>
              <a:buNone/>
              <a:defRPr/>
            </a:lvl9pPr>
          </a:lstStyle>
          <a:p>
            <a:endParaRPr/>
          </a:p>
        </p:txBody>
      </p:sp>
      <p:sp>
        <p:nvSpPr>
          <p:cNvPr id="27" name="Google Shape;27;p3"/>
          <p:cNvSpPr txBox="1">
            <a:spLocks noGrp="1"/>
          </p:cNvSpPr>
          <p:nvPr>
            <p:ph type="sldNum" idx="12"/>
          </p:nvPr>
        </p:nvSpPr>
        <p:spPr>
          <a:xfrm>
            <a:off x="1148406" y="6473119"/>
            <a:ext cx="606917" cy="207888"/>
          </a:xfrm>
          <a:prstGeom prst="rect">
            <a:avLst/>
          </a:prstGeom>
          <a:noFill/>
          <a:ln>
            <a:noFill/>
          </a:ln>
        </p:spPr>
        <p:txBody>
          <a:bodyPr spcFirstLastPara="1" wrap="square" lIns="0" tIns="0" rIns="121900" bIns="0" anchor="t" anchorCtr="0">
            <a:noAutofit/>
          </a:bodyPr>
          <a:lstStyle>
            <a:lvl1pPr marL="0" lvl="0" indent="0" algn="l">
              <a:spcBef>
                <a:spcPts val="0"/>
              </a:spcBef>
              <a:buClr>
                <a:srgbClr val="7F7F7F"/>
              </a:buClr>
              <a:buSzPts val="900"/>
              <a:buFont typeface="Arial"/>
              <a:buNone/>
              <a:defRPr sz="1200" b="0" i="0" u="none" strike="noStrike" cap="none">
                <a:solidFill>
                  <a:srgbClr val="7F7F7F"/>
                </a:solidFill>
                <a:latin typeface="Arial"/>
                <a:ea typeface="Arial"/>
                <a:cs typeface="Arial"/>
                <a:sym typeface="Arial"/>
              </a:defRPr>
            </a:lvl1pPr>
            <a:lvl2pPr marL="0" lvl="1" indent="0" algn="l">
              <a:spcBef>
                <a:spcPts val="0"/>
              </a:spcBef>
              <a:buClr>
                <a:srgbClr val="7F7F7F"/>
              </a:buClr>
              <a:buSzPts val="900"/>
              <a:buFont typeface="Arial"/>
              <a:buNone/>
              <a:defRPr sz="1200" b="0" i="0" u="none" strike="noStrike" cap="none">
                <a:solidFill>
                  <a:srgbClr val="7F7F7F"/>
                </a:solidFill>
                <a:latin typeface="Arial"/>
                <a:ea typeface="Arial"/>
                <a:cs typeface="Arial"/>
                <a:sym typeface="Arial"/>
              </a:defRPr>
            </a:lvl2pPr>
            <a:lvl3pPr marL="0" lvl="2" indent="0" algn="l">
              <a:spcBef>
                <a:spcPts val="0"/>
              </a:spcBef>
              <a:buClr>
                <a:srgbClr val="7F7F7F"/>
              </a:buClr>
              <a:buSzPts val="900"/>
              <a:buFont typeface="Arial"/>
              <a:buNone/>
              <a:defRPr sz="1200" b="0" i="0" u="none" strike="noStrike" cap="none">
                <a:solidFill>
                  <a:srgbClr val="7F7F7F"/>
                </a:solidFill>
                <a:latin typeface="Arial"/>
                <a:ea typeface="Arial"/>
                <a:cs typeface="Arial"/>
                <a:sym typeface="Arial"/>
              </a:defRPr>
            </a:lvl3pPr>
            <a:lvl4pPr marL="0" lvl="3" indent="0" algn="l">
              <a:spcBef>
                <a:spcPts val="0"/>
              </a:spcBef>
              <a:buClr>
                <a:srgbClr val="7F7F7F"/>
              </a:buClr>
              <a:buSzPts val="900"/>
              <a:buFont typeface="Arial"/>
              <a:buNone/>
              <a:defRPr sz="1200" b="0" i="0" u="none" strike="noStrike" cap="none">
                <a:solidFill>
                  <a:srgbClr val="7F7F7F"/>
                </a:solidFill>
                <a:latin typeface="Arial"/>
                <a:ea typeface="Arial"/>
                <a:cs typeface="Arial"/>
                <a:sym typeface="Arial"/>
              </a:defRPr>
            </a:lvl4pPr>
            <a:lvl5pPr marL="0" lvl="4" indent="0" algn="l">
              <a:spcBef>
                <a:spcPts val="0"/>
              </a:spcBef>
              <a:buClr>
                <a:srgbClr val="7F7F7F"/>
              </a:buClr>
              <a:buSzPts val="900"/>
              <a:buFont typeface="Arial"/>
              <a:buNone/>
              <a:defRPr sz="1200" b="0" i="0" u="none" strike="noStrike" cap="none">
                <a:solidFill>
                  <a:srgbClr val="7F7F7F"/>
                </a:solidFill>
                <a:latin typeface="Arial"/>
                <a:ea typeface="Arial"/>
                <a:cs typeface="Arial"/>
                <a:sym typeface="Arial"/>
              </a:defRPr>
            </a:lvl5pPr>
            <a:lvl6pPr marL="0" lvl="5" indent="0" algn="l">
              <a:spcBef>
                <a:spcPts val="0"/>
              </a:spcBef>
              <a:buClr>
                <a:srgbClr val="7F7F7F"/>
              </a:buClr>
              <a:buSzPts val="900"/>
              <a:buFont typeface="Arial"/>
              <a:buNone/>
              <a:defRPr sz="1200" b="0" i="0" u="none" strike="noStrike" cap="none">
                <a:solidFill>
                  <a:srgbClr val="7F7F7F"/>
                </a:solidFill>
                <a:latin typeface="Arial"/>
                <a:ea typeface="Arial"/>
                <a:cs typeface="Arial"/>
                <a:sym typeface="Arial"/>
              </a:defRPr>
            </a:lvl6pPr>
            <a:lvl7pPr marL="0" lvl="6" indent="0" algn="l">
              <a:spcBef>
                <a:spcPts val="0"/>
              </a:spcBef>
              <a:buClr>
                <a:srgbClr val="7F7F7F"/>
              </a:buClr>
              <a:buSzPts val="900"/>
              <a:buFont typeface="Arial"/>
              <a:buNone/>
              <a:defRPr sz="1200" b="0" i="0" u="none" strike="noStrike" cap="none">
                <a:solidFill>
                  <a:srgbClr val="7F7F7F"/>
                </a:solidFill>
                <a:latin typeface="Arial"/>
                <a:ea typeface="Arial"/>
                <a:cs typeface="Arial"/>
                <a:sym typeface="Arial"/>
              </a:defRPr>
            </a:lvl7pPr>
            <a:lvl8pPr marL="0" lvl="7" indent="0" algn="l">
              <a:spcBef>
                <a:spcPts val="0"/>
              </a:spcBef>
              <a:buClr>
                <a:srgbClr val="7F7F7F"/>
              </a:buClr>
              <a:buSzPts val="900"/>
              <a:buFont typeface="Arial"/>
              <a:buNone/>
              <a:defRPr sz="1200" b="0" i="0" u="none" strike="noStrike" cap="none">
                <a:solidFill>
                  <a:srgbClr val="7F7F7F"/>
                </a:solidFill>
                <a:latin typeface="Arial"/>
                <a:ea typeface="Arial"/>
                <a:cs typeface="Arial"/>
                <a:sym typeface="Arial"/>
              </a:defRPr>
            </a:lvl8pPr>
            <a:lvl9pPr marL="0" lvl="8" indent="0" algn="l">
              <a:spcBef>
                <a:spcPts val="0"/>
              </a:spcBef>
              <a:buClr>
                <a:srgbClr val="7F7F7F"/>
              </a:buClr>
              <a:buSzPts val="900"/>
              <a:buFont typeface="Arial"/>
              <a:buNone/>
              <a:defRPr sz="1200" b="0" i="0" u="none" strike="noStrike" cap="none">
                <a:solidFill>
                  <a:srgbClr val="7F7F7F"/>
                </a:solidFill>
                <a:latin typeface="Arial"/>
                <a:ea typeface="Arial"/>
                <a:cs typeface="Arial"/>
                <a:sym typeface="Arial"/>
              </a:defRPr>
            </a:lvl9pPr>
          </a:lstStyle>
          <a:p>
            <a:fld id="{00000000-1234-1234-1234-123412341234}" type="slidenum">
              <a:rPr lang="es-CR" smtClean="0"/>
              <a:pPr/>
              <a:t>‹#›</a:t>
            </a:fld>
            <a:endParaRPr lang="es-CR"/>
          </a:p>
        </p:txBody>
      </p:sp>
      <p:pic>
        <p:nvPicPr>
          <p:cNvPr id="28" name="Google Shape;28;p3" descr="bluestripe.png"/>
          <p:cNvPicPr preferRelativeResize="0"/>
          <p:nvPr/>
        </p:nvPicPr>
        <p:blipFill rotWithShape="1">
          <a:blip r:embed="rId2">
            <a:alphaModFix/>
          </a:blip>
          <a:srcRect/>
          <a:stretch/>
        </p:blipFill>
        <p:spPr>
          <a:xfrm>
            <a:off x="0" y="6013450"/>
            <a:ext cx="12192000" cy="844551"/>
          </a:xfrm>
          <a:prstGeom prst="rect">
            <a:avLst/>
          </a:prstGeom>
          <a:noFill/>
          <a:ln>
            <a:noFill/>
          </a:ln>
        </p:spPr>
      </p:pic>
    </p:spTree>
    <p:extLst>
      <p:ext uri="{BB962C8B-B14F-4D97-AF65-F5344CB8AC3E}">
        <p14:creationId xmlns:p14="http://schemas.microsoft.com/office/powerpoint/2010/main" val="3138414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243306" y="360052"/>
            <a:ext cx="11746751" cy="3036056"/>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2"/>
              </a:buClr>
              <a:buSzPts val="4400"/>
              <a:buFont typeface="Arial"/>
              <a:buNone/>
              <a:defRPr sz="5867"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243306" y="3545574"/>
            <a:ext cx="11746751" cy="1927860"/>
          </a:xfrm>
          <a:prstGeom prst="rect">
            <a:avLst/>
          </a:prstGeom>
          <a:noFill/>
          <a:ln>
            <a:noFill/>
          </a:ln>
        </p:spPr>
        <p:txBody>
          <a:bodyPr spcFirstLastPara="1" wrap="square" lIns="91425" tIns="0" rIns="91425" bIns="0" anchor="t" anchorCtr="0">
            <a:noAutofit/>
          </a:bodyPr>
          <a:lstStyle>
            <a:lvl1pPr lvl="0" algn="ctr">
              <a:spcBef>
                <a:spcPts val="640"/>
              </a:spcBef>
              <a:spcAft>
                <a:spcPts val="0"/>
              </a:spcAft>
              <a:buSzPts val="2400"/>
              <a:buNone/>
              <a:defRPr sz="3200">
                <a:solidFill>
                  <a:schemeClr val="accent3"/>
                </a:solidFill>
              </a:defRPr>
            </a:lvl1pPr>
            <a:lvl2pPr lvl="1" algn="ctr">
              <a:spcBef>
                <a:spcPts val="640"/>
              </a:spcBef>
              <a:spcAft>
                <a:spcPts val="0"/>
              </a:spcAft>
              <a:buSzPts val="2400"/>
              <a:buNone/>
              <a:defRPr>
                <a:solidFill>
                  <a:srgbClr val="888888"/>
                </a:solidFill>
              </a:defRPr>
            </a:lvl2pPr>
            <a:lvl3pPr lvl="2" algn="ctr">
              <a:spcBef>
                <a:spcPts val="533"/>
              </a:spcBef>
              <a:spcAft>
                <a:spcPts val="0"/>
              </a:spcAft>
              <a:buSzPts val="2000"/>
              <a:buNone/>
              <a:defRPr>
                <a:solidFill>
                  <a:srgbClr val="888888"/>
                </a:solidFill>
              </a:defRPr>
            </a:lvl3pPr>
            <a:lvl4pPr lvl="3" algn="ctr">
              <a:spcBef>
                <a:spcPts val="480"/>
              </a:spcBef>
              <a:spcAft>
                <a:spcPts val="0"/>
              </a:spcAft>
              <a:buSzPts val="1800"/>
              <a:buNone/>
              <a:defRPr>
                <a:solidFill>
                  <a:srgbClr val="888888"/>
                </a:solidFill>
              </a:defRPr>
            </a:lvl4pPr>
            <a:lvl5pPr lvl="4" algn="ctr">
              <a:spcBef>
                <a:spcPts val="480"/>
              </a:spcBef>
              <a:spcAft>
                <a:spcPts val="0"/>
              </a:spcAft>
              <a:buSzPts val="18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pic>
        <p:nvPicPr>
          <p:cNvPr id="21" name="Google Shape;21;p2" descr="bluestripe.png"/>
          <p:cNvPicPr preferRelativeResize="0"/>
          <p:nvPr/>
        </p:nvPicPr>
        <p:blipFill rotWithShape="1">
          <a:blip r:embed="rId3">
            <a:alphaModFix/>
          </a:blip>
          <a:srcRect/>
          <a:stretch/>
        </p:blipFill>
        <p:spPr>
          <a:xfrm>
            <a:off x="0" y="6013450"/>
            <a:ext cx="12192000" cy="844551"/>
          </a:xfrm>
          <a:prstGeom prst="rect">
            <a:avLst/>
          </a:prstGeom>
          <a:noFill/>
          <a:ln>
            <a:noFill/>
          </a:ln>
        </p:spPr>
      </p:pic>
    </p:spTree>
    <p:extLst>
      <p:ext uri="{BB962C8B-B14F-4D97-AF65-F5344CB8AC3E}">
        <p14:creationId xmlns:p14="http://schemas.microsoft.com/office/powerpoint/2010/main" val="1385974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White">
  <p:cSld name="Title Slide White">
    <p:bg>
      <p:bgPr>
        <a:solidFill>
          <a:schemeClr val="lt1"/>
        </a:solidFill>
        <a:effectLst/>
      </p:bgPr>
    </p:bg>
    <p:spTree>
      <p:nvGrpSpPr>
        <p:cNvPr id="1" name="Shape 22"/>
        <p:cNvGrpSpPr/>
        <p:nvPr/>
      </p:nvGrpSpPr>
      <p:grpSpPr>
        <a:xfrm>
          <a:off x="0" y="0"/>
          <a:ext cx="0" cy="0"/>
          <a:chOff x="0" y="0"/>
          <a:chExt cx="0" cy="0"/>
        </a:xfrm>
      </p:grpSpPr>
      <p:sp>
        <p:nvSpPr>
          <p:cNvPr id="23" name="Google Shape;23;p3"/>
          <p:cNvSpPr txBox="1">
            <a:spLocks noGrp="1"/>
          </p:cNvSpPr>
          <p:nvPr>
            <p:ph type="ctrTitle"/>
          </p:nvPr>
        </p:nvSpPr>
        <p:spPr>
          <a:xfrm>
            <a:off x="243306" y="360052"/>
            <a:ext cx="11746751" cy="3036056"/>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lt2"/>
              </a:buClr>
              <a:buSzPts val="4400"/>
              <a:buFont typeface="Arial"/>
              <a:buNone/>
              <a:defRPr sz="5867" b="1">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subTitle" idx="1"/>
          </p:nvPr>
        </p:nvSpPr>
        <p:spPr>
          <a:xfrm>
            <a:off x="243306" y="3545574"/>
            <a:ext cx="11746751" cy="1927860"/>
          </a:xfrm>
          <a:prstGeom prst="rect">
            <a:avLst/>
          </a:prstGeom>
          <a:noFill/>
          <a:ln>
            <a:noFill/>
          </a:ln>
        </p:spPr>
        <p:txBody>
          <a:bodyPr spcFirstLastPara="1" wrap="square" lIns="91425" tIns="0" rIns="91425" bIns="0" anchor="t" anchorCtr="0">
            <a:noAutofit/>
          </a:bodyPr>
          <a:lstStyle>
            <a:lvl1pPr lvl="0" algn="ctr">
              <a:spcBef>
                <a:spcPts val="640"/>
              </a:spcBef>
              <a:spcAft>
                <a:spcPts val="0"/>
              </a:spcAft>
              <a:buSzPts val="2400"/>
              <a:buNone/>
              <a:defRPr sz="3200">
                <a:solidFill>
                  <a:schemeClr val="dk1"/>
                </a:solidFill>
              </a:defRPr>
            </a:lvl1pPr>
            <a:lvl2pPr lvl="1" algn="ctr">
              <a:spcBef>
                <a:spcPts val="640"/>
              </a:spcBef>
              <a:spcAft>
                <a:spcPts val="0"/>
              </a:spcAft>
              <a:buSzPts val="2400"/>
              <a:buNone/>
              <a:defRPr>
                <a:solidFill>
                  <a:srgbClr val="888888"/>
                </a:solidFill>
              </a:defRPr>
            </a:lvl2pPr>
            <a:lvl3pPr lvl="2" algn="ctr">
              <a:spcBef>
                <a:spcPts val="533"/>
              </a:spcBef>
              <a:spcAft>
                <a:spcPts val="0"/>
              </a:spcAft>
              <a:buSzPts val="2000"/>
              <a:buNone/>
              <a:defRPr>
                <a:solidFill>
                  <a:srgbClr val="888888"/>
                </a:solidFill>
              </a:defRPr>
            </a:lvl3pPr>
            <a:lvl4pPr lvl="3" algn="ctr">
              <a:spcBef>
                <a:spcPts val="480"/>
              </a:spcBef>
              <a:spcAft>
                <a:spcPts val="0"/>
              </a:spcAft>
              <a:buSzPts val="1800"/>
              <a:buNone/>
              <a:defRPr>
                <a:solidFill>
                  <a:srgbClr val="888888"/>
                </a:solidFill>
              </a:defRPr>
            </a:lvl4pPr>
            <a:lvl5pPr lvl="4" algn="ctr">
              <a:spcBef>
                <a:spcPts val="480"/>
              </a:spcBef>
              <a:spcAft>
                <a:spcPts val="0"/>
              </a:spcAft>
              <a:buSzPts val="18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25" name="Google Shape;25;p3"/>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pic>
        <p:nvPicPr>
          <p:cNvPr id="28" name="Google Shape;28;p3" descr="bluestripe.png"/>
          <p:cNvPicPr preferRelativeResize="0"/>
          <p:nvPr/>
        </p:nvPicPr>
        <p:blipFill rotWithShape="1">
          <a:blip r:embed="rId2">
            <a:alphaModFix/>
          </a:blip>
          <a:srcRect/>
          <a:stretch/>
        </p:blipFill>
        <p:spPr>
          <a:xfrm>
            <a:off x="0" y="6013450"/>
            <a:ext cx="12192000" cy="844551"/>
          </a:xfrm>
          <a:prstGeom prst="rect">
            <a:avLst/>
          </a:prstGeom>
          <a:noFill/>
          <a:ln>
            <a:noFill/>
          </a:ln>
        </p:spPr>
      </p:pic>
    </p:spTree>
    <p:extLst>
      <p:ext uri="{BB962C8B-B14F-4D97-AF65-F5344CB8AC3E}">
        <p14:creationId xmlns:p14="http://schemas.microsoft.com/office/powerpoint/2010/main" val="3537439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278712" y="272465"/>
            <a:ext cx="11672416" cy="12911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278712" y="1732139"/>
            <a:ext cx="11672416" cy="4028680"/>
          </a:xfrm>
          <a:prstGeom prst="rect">
            <a:avLst/>
          </a:prstGeom>
          <a:noFill/>
          <a:ln>
            <a:noFill/>
          </a:ln>
        </p:spPr>
        <p:txBody>
          <a:bodyPr spcFirstLastPara="1" wrap="square" lIns="91425" tIns="45700" rIns="91425" bIns="0" anchor="t" anchorCtr="0">
            <a:no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9" name="Google Shape;39;p5"/>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964125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 No Footer">
  <p:cSld name="Title and Content - No Footer">
    <p:bg>
      <p:bgPr>
        <a:solidFill>
          <a:schemeClr val="lt1"/>
        </a:solidFill>
        <a:effectLst/>
      </p:bgPr>
    </p:bg>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278712" y="272465"/>
            <a:ext cx="11672416" cy="12911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278712" y="1732139"/>
            <a:ext cx="11672416" cy="4028680"/>
          </a:xfrm>
          <a:prstGeom prst="rect">
            <a:avLst/>
          </a:prstGeom>
          <a:noFill/>
          <a:ln>
            <a:noFill/>
          </a:ln>
        </p:spPr>
        <p:txBody>
          <a:bodyPr spcFirstLastPara="1" wrap="square" lIns="91425" tIns="45700" rIns="91425" bIns="0" anchor="t" anchorCtr="0">
            <a:no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02788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a:spLocks noGrp="1"/>
          </p:cNvSpPr>
          <p:nvPr>
            <p:ph type="pic" idx="2"/>
          </p:nvPr>
        </p:nvSpPr>
        <p:spPr>
          <a:xfrm>
            <a:off x="0" y="1"/>
            <a:ext cx="12192000" cy="6013449"/>
          </a:xfrm>
          <a:prstGeom prst="rect">
            <a:avLst/>
          </a:prstGeom>
          <a:solidFill>
            <a:srgbClr val="7F7F7F"/>
          </a:solidFill>
          <a:ln>
            <a:noFill/>
          </a:ln>
        </p:spPr>
        <p:txBody>
          <a:bodyPr spcFirstLastPara="1" wrap="square" lIns="91425" tIns="45700" rIns="91425" bIns="0" anchor="t" anchorCtr="0">
            <a:noAutofit/>
          </a:bodyPr>
          <a:lstStyle>
            <a:lvl1pPr marR="0" lvl="0" algn="ctr" rtl="0">
              <a:spcBef>
                <a:spcPts val="533"/>
              </a:spcBef>
              <a:spcAft>
                <a:spcPts val="0"/>
              </a:spcAft>
              <a:buClr>
                <a:schemeClr val="accent1"/>
              </a:buClr>
              <a:buSzPts val="2000"/>
              <a:buFont typeface="Arial"/>
              <a:buNone/>
              <a:defRPr sz="2667" b="0" i="0" u="none" strike="noStrike" cap="none">
                <a:solidFill>
                  <a:schemeClr val="dk2"/>
                </a:solidFill>
                <a:latin typeface="Arial"/>
                <a:ea typeface="Arial"/>
                <a:cs typeface="Arial"/>
                <a:sym typeface="Arial"/>
              </a:defRPr>
            </a:lvl1pPr>
            <a:lvl2pPr marR="0" lvl="1" algn="l" rtl="0">
              <a:spcBef>
                <a:spcPts val="640"/>
              </a:spcBef>
              <a:spcAft>
                <a:spcPts val="0"/>
              </a:spcAft>
              <a:buClr>
                <a:schemeClr val="accent1"/>
              </a:buClr>
              <a:buSzPts val="2400"/>
              <a:buFont typeface="Arial"/>
              <a:buChar char="–"/>
              <a:defRPr sz="3200" b="0" i="0" u="none" strike="noStrike" cap="none">
                <a:solidFill>
                  <a:schemeClr val="dk1"/>
                </a:solidFill>
                <a:latin typeface="Arial"/>
                <a:ea typeface="Arial"/>
                <a:cs typeface="Arial"/>
                <a:sym typeface="Arial"/>
              </a:defRPr>
            </a:lvl2pPr>
            <a:lvl3pPr marR="0" lvl="2" algn="l" rtl="0">
              <a:spcBef>
                <a:spcPts val="533"/>
              </a:spcBef>
              <a:spcAft>
                <a:spcPts val="0"/>
              </a:spcAft>
              <a:buClr>
                <a:schemeClr val="accent1"/>
              </a:buClr>
              <a:buSzPts val="2000"/>
              <a:buFont typeface="Arial"/>
              <a:buChar char="•"/>
              <a:defRPr sz="2667" b="0" i="0" u="none" strike="noStrike" cap="none">
                <a:solidFill>
                  <a:schemeClr val="dk1"/>
                </a:solidFill>
                <a:latin typeface="Arial"/>
                <a:ea typeface="Arial"/>
                <a:cs typeface="Arial"/>
                <a:sym typeface="Arial"/>
              </a:defRPr>
            </a:lvl3pPr>
            <a:lvl4pPr marR="0" lvl="3" algn="l" rtl="0">
              <a:spcBef>
                <a:spcPts val="480"/>
              </a:spcBef>
              <a:spcAft>
                <a:spcPts val="0"/>
              </a:spcAft>
              <a:buClr>
                <a:schemeClr val="accent1"/>
              </a:buClr>
              <a:buSzPts val="1800"/>
              <a:buFont typeface="Arial"/>
              <a:buChar char="–"/>
              <a:defRPr sz="2400" b="0" i="0" u="none" strike="noStrike" cap="none">
                <a:solidFill>
                  <a:schemeClr val="dk1"/>
                </a:solidFill>
                <a:latin typeface="Arial"/>
                <a:ea typeface="Arial"/>
                <a:cs typeface="Arial"/>
                <a:sym typeface="Arial"/>
              </a:defRPr>
            </a:lvl4pPr>
            <a:lvl5pPr marR="0" lvl="4" algn="l" rtl="0">
              <a:spcBef>
                <a:spcPts val="480"/>
              </a:spcBef>
              <a:spcAft>
                <a:spcPts val="0"/>
              </a:spcAft>
              <a:buClr>
                <a:schemeClr val="accent1"/>
              </a:buClr>
              <a:buSzPts val="1800"/>
              <a:buFont typeface="Arial"/>
              <a:buChar char="»"/>
              <a:defRPr sz="24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ctrTitle"/>
          </p:nvPr>
        </p:nvSpPr>
        <p:spPr>
          <a:xfrm>
            <a:off x="243306" y="651983"/>
            <a:ext cx="11746751" cy="2744124"/>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2"/>
              </a:buClr>
              <a:buSzPts val="4400"/>
              <a:buFont typeface="Arial"/>
              <a:buNone/>
              <a:defRPr sz="5867"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subTitle" idx="1"/>
          </p:nvPr>
        </p:nvSpPr>
        <p:spPr>
          <a:xfrm>
            <a:off x="243306" y="3545574"/>
            <a:ext cx="11746751" cy="1927860"/>
          </a:xfrm>
          <a:prstGeom prst="rect">
            <a:avLst/>
          </a:prstGeom>
          <a:noFill/>
          <a:ln>
            <a:noFill/>
          </a:ln>
        </p:spPr>
        <p:txBody>
          <a:bodyPr spcFirstLastPara="1" wrap="square" lIns="91425" tIns="0" rIns="91425" bIns="0" anchor="t" anchorCtr="0">
            <a:noAutofit/>
          </a:bodyPr>
          <a:lstStyle>
            <a:lvl1pPr lvl="0" algn="ctr">
              <a:spcBef>
                <a:spcPts val="640"/>
              </a:spcBef>
              <a:spcAft>
                <a:spcPts val="0"/>
              </a:spcAft>
              <a:buSzPts val="2400"/>
              <a:buNone/>
              <a:defRPr sz="3200">
                <a:solidFill>
                  <a:schemeClr val="accent3"/>
                </a:solidFill>
              </a:defRPr>
            </a:lvl1pPr>
            <a:lvl2pPr lvl="1" algn="ctr">
              <a:spcBef>
                <a:spcPts val="640"/>
              </a:spcBef>
              <a:spcAft>
                <a:spcPts val="0"/>
              </a:spcAft>
              <a:buSzPts val="2400"/>
              <a:buNone/>
              <a:defRPr>
                <a:solidFill>
                  <a:srgbClr val="888888"/>
                </a:solidFill>
              </a:defRPr>
            </a:lvl2pPr>
            <a:lvl3pPr lvl="2" algn="ctr">
              <a:spcBef>
                <a:spcPts val="533"/>
              </a:spcBef>
              <a:spcAft>
                <a:spcPts val="0"/>
              </a:spcAft>
              <a:buSzPts val="2000"/>
              <a:buNone/>
              <a:defRPr>
                <a:solidFill>
                  <a:srgbClr val="888888"/>
                </a:solidFill>
              </a:defRPr>
            </a:lvl3pPr>
            <a:lvl4pPr lvl="3" algn="ctr">
              <a:spcBef>
                <a:spcPts val="480"/>
              </a:spcBef>
              <a:spcAft>
                <a:spcPts val="0"/>
              </a:spcAft>
              <a:buSzPts val="1800"/>
              <a:buNone/>
              <a:defRPr>
                <a:solidFill>
                  <a:srgbClr val="888888"/>
                </a:solidFill>
              </a:defRPr>
            </a:lvl4pPr>
            <a:lvl5pPr lvl="4" algn="ctr">
              <a:spcBef>
                <a:spcPts val="480"/>
              </a:spcBef>
              <a:spcAft>
                <a:spcPts val="0"/>
              </a:spcAft>
              <a:buSzPts val="18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1978618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78713" y="2840483"/>
            <a:ext cx="11594559" cy="136207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000"/>
              <a:buFont typeface="Arial"/>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278713" y="1233253"/>
            <a:ext cx="11594559" cy="1500187"/>
          </a:xfrm>
          <a:prstGeom prst="rect">
            <a:avLst/>
          </a:prstGeom>
          <a:noFill/>
          <a:ln>
            <a:noFill/>
          </a:ln>
        </p:spPr>
        <p:txBody>
          <a:bodyPr spcFirstLastPara="1" wrap="square" lIns="0" tIns="0" rIns="0" bIns="0" anchor="b" anchorCtr="0">
            <a:noAutofit/>
          </a:bodyPr>
          <a:lstStyle>
            <a:lvl1pPr marL="609585" lvl="0" indent="-304792" algn="l">
              <a:spcBef>
                <a:spcPts val="533"/>
              </a:spcBef>
              <a:spcAft>
                <a:spcPts val="0"/>
              </a:spcAft>
              <a:buSzPts val="2000"/>
              <a:buNone/>
              <a:defRPr sz="2667">
                <a:solidFill>
                  <a:schemeClr val="dk1"/>
                </a:solidFill>
              </a:defRPr>
            </a:lvl1pPr>
            <a:lvl2pPr marL="1219170" lvl="1" indent="-304792" algn="l">
              <a:spcBef>
                <a:spcPts val="480"/>
              </a:spcBef>
              <a:spcAft>
                <a:spcPts val="0"/>
              </a:spcAft>
              <a:buSzPts val="1800"/>
              <a:buNone/>
              <a:defRPr sz="2400">
                <a:solidFill>
                  <a:srgbClr val="888888"/>
                </a:solidFill>
              </a:defRPr>
            </a:lvl2pPr>
            <a:lvl3pPr marL="1828754" lvl="2" indent="-304792" algn="l">
              <a:spcBef>
                <a:spcPts val="427"/>
              </a:spcBef>
              <a:spcAft>
                <a:spcPts val="0"/>
              </a:spcAft>
              <a:buSzPts val="1600"/>
              <a:buNone/>
              <a:defRPr sz="2133">
                <a:solidFill>
                  <a:srgbClr val="888888"/>
                </a:solidFill>
              </a:defRPr>
            </a:lvl3pPr>
            <a:lvl4pPr marL="2438339" lvl="3" indent="-304792" algn="l">
              <a:spcBef>
                <a:spcPts val="373"/>
              </a:spcBef>
              <a:spcAft>
                <a:spcPts val="0"/>
              </a:spcAft>
              <a:buSzPts val="1400"/>
              <a:buNone/>
              <a:defRPr sz="1867">
                <a:solidFill>
                  <a:srgbClr val="888888"/>
                </a:solidFill>
              </a:defRPr>
            </a:lvl4pPr>
            <a:lvl5pPr marL="3047924" lvl="4" indent="-304792" algn="l">
              <a:spcBef>
                <a:spcPts val="373"/>
              </a:spcBef>
              <a:spcAft>
                <a:spcPts val="0"/>
              </a:spcAft>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52" name="Google Shape;52;p8"/>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2065233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60B56-843C-4CFB-8CEE-D64C9119FF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E69FFA-C829-468A-9201-1B152DDA58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E5106-0D6B-4980-9463-6A370795F877}"/>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5" name="Footer Placeholder 4">
            <a:extLst>
              <a:ext uri="{FF2B5EF4-FFF2-40B4-BE49-F238E27FC236}">
                <a16:creationId xmlns:a16="http://schemas.microsoft.com/office/drawing/2014/main" id="{9369E36E-96E3-47DD-814E-400B3A649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AE84F-21CC-41F8-96A2-A7EF60768E21}"/>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1441026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and Right Image">
  <p:cSld name="Text and Right Image">
    <p:spTree>
      <p:nvGrpSpPr>
        <p:cNvPr id="1" name="Shape 55"/>
        <p:cNvGrpSpPr/>
        <p:nvPr/>
      </p:nvGrpSpPr>
      <p:grpSpPr>
        <a:xfrm>
          <a:off x="0" y="0"/>
          <a:ext cx="0" cy="0"/>
          <a:chOff x="0" y="0"/>
          <a:chExt cx="0" cy="0"/>
        </a:xfrm>
      </p:grpSpPr>
      <p:sp>
        <p:nvSpPr>
          <p:cNvPr id="56" name="Google Shape;56;p9"/>
          <p:cNvSpPr>
            <a:spLocks noGrp="1"/>
          </p:cNvSpPr>
          <p:nvPr>
            <p:ph type="pic" idx="2"/>
          </p:nvPr>
        </p:nvSpPr>
        <p:spPr>
          <a:xfrm>
            <a:off x="6131278" y="9732"/>
            <a:ext cx="6060721" cy="6004984"/>
          </a:xfrm>
          <a:prstGeom prst="rect">
            <a:avLst/>
          </a:prstGeom>
          <a:solidFill>
            <a:srgbClr val="D8D8D8"/>
          </a:solidFill>
          <a:ln>
            <a:noFill/>
          </a:ln>
        </p:spPr>
        <p:txBody>
          <a:bodyPr spcFirstLastPara="1" wrap="square" lIns="91425" tIns="45700" rIns="91425" bIns="0" anchor="ctr" anchorCtr="0">
            <a:noAutofit/>
          </a:bodyPr>
          <a:lstStyle>
            <a:lvl1pPr marR="0" lvl="0" algn="ctr" rtl="0">
              <a:spcBef>
                <a:spcPts val="533"/>
              </a:spcBef>
              <a:spcAft>
                <a:spcPts val="0"/>
              </a:spcAft>
              <a:buClr>
                <a:schemeClr val="accent1"/>
              </a:buClr>
              <a:buSzPts val="2000"/>
              <a:buFont typeface="Arial"/>
              <a:buNone/>
              <a:defRPr sz="2667"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accent1"/>
              </a:buClr>
              <a:buSzPts val="2400"/>
              <a:buFont typeface="Arial"/>
              <a:buChar char="–"/>
              <a:defRPr sz="3200" b="0" i="0" u="none" strike="noStrike" cap="none">
                <a:solidFill>
                  <a:schemeClr val="dk1"/>
                </a:solidFill>
                <a:latin typeface="Arial"/>
                <a:ea typeface="Arial"/>
                <a:cs typeface="Arial"/>
                <a:sym typeface="Arial"/>
              </a:defRPr>
            </a:lvl2pPr>
            <a:lvl3pPr marR="0" lvl="2" algn="l" rtl="0">
              <a:spcBef>
                <a:spcPts val="533"/>
              </a:spcBef>
              <a:spcAft>
                <a:spcPts val="0"/>
              </a:spcAft>
              <a:buClr>
                <a:schemeClr val="accent1"/>
              </a:buClr>
              <a:buSzPts val="2000"/>
              <a:buFont typeface="Arial"/>
              <a:buChar char="•"/>
              <a:defRPr sz="2667" b="0" i="0" u="none" strike="noStrike" cap="none">
                <a:solidFill>
                  <a:schemeClr val="dk1"/>
                </a:solidFill>
                <a:latin typeface="Arial"/>
                <a:ea typeface="Arial"/>
                <a:cs typeface="Arial"/>
                <a:sym typeface="Arial"/>
              </a:defRPr>
            </a:lvl3pPr>
            <a:lvl4pPr marR="0" lvl="3" algn="l" rtl="0">
              <a:spcBef>
                <a:spcPts val="480"/>
              </a:spcBef>
              <a:spcAft>
                <a:spcPts val="0"/>
              </a:spcAft>
              <a:buClr>
                <a:schemeClr val="accent1"/>
              </a:buClr>
              <a:buSzPts val="1800"/>
              <a:buFont typeface="Arial"/>
              <a:buChar char="–"/>
              <a:defRPr sz="2400" b="0" i="0" u="none" strike="noStrike" cap="none">
                <a:solidFill>
                  <a:schemeClr val="dk1"/>
                </a:solidFill>
                <a:latin typeface="Arial"/>
                <a:ea typeface="Arial"/>
                <a:cs typeface="Arial"/>
                <a:sym typeface="Arial"/>
              </a:defRPr>
            </a:lvl4pPr>
            <a:lvl5pPr marR="0" lvl="4" algn="l" rtl="0">
              <a:spcBef>
                <a:spcPts val="480"/>
              </a:spcBef>
              <a:spcAft>
                <a:spcPts val="0"/>
              </a:spcAft>
              <a:buClr>
                <a:schemeClr val="accent1"/>
              </a:buClr>
              <a:buSzPts val="1800"/>
              <a:buFont typeface="Arial"/>
              <a:buChar char="»"/>
              <a:defRPr sz="24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7" name="Google Shape;57;p9"/>
          <p:cNvSpPr txBox="1">
            <a:spLocks noGrp="1"/>
          </p:cNvSpPr>
          <p:nvPr>
            <p:ph type="title"/>
          </p:nvPr>
        </p:nvSpPr>
        <p:spPr>
          <a:xfrm>
            <a:off x="278712" y="272465"/>
            <a:ext cx="5628733" cy="12911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278712" y="1732800"/>
            <a:ext cx="5628733" cy="4038411"/>
          </a:xfrm>
          <a:prstGeom prst="rect">
            <a:avLst/>
          </a:prstGeom>
          <a:noFill/>
          <a:ln>
            <a:noFill/>
          </a:ln>
        </p:spPr>
        <p:txBody>
          <a:bodyPr spcFirstLastPara="1" wrap="square" lIns="91425" tIns="45700" rIns="91425" bIns="0" anchor="t" anchorCtr="0">
            <a:noAutofit/>
          </a:bodyPr>
          <a:lstStyle>
            <a:lvl1pPr marL="609585" lvl="0" indent="-507987" algn="l">
              <a:spcBef>
                <a:spcPts val="640"/>
              </a:spcBef>
              <a:spcAft>
                <a:spcPts val="0"/>
              </a:spcAft>
              <a:buSzPts val="2400"/>
              <a:buChar char="•"/>
              <a:defRPr sz="3200"/>
            </a:lvl1pPr>
            <a:lvl2pPr marL="1219170" lvl="1" indent="-474121" algn="l">
              <a:spcBef>
                <a:spcPts val="533"/>
              </a:spcBef>
              <a:spcAft>
                <a:spcPts val="0"/>
              </a:spcAft>
              <a:buSzPts val="2000"/>
              <a:buChar char="–"/>
              <a:defRPr sz="2667"/>
            </a:lvl2pPr>
            <a:lvl3pPr marL="1828754" lvl="2" indent="-457189" algn="l">
              <a:spcBef>
                <a:spcPts val="480"/>
              </a:spcBef>
              <a:spcAft>
                <a:spcPts val="0"/>
              </a:spcAft>
              <a:buSzPts val="1800"/>
              <a:buChar char="•"/>
              <a:defRPr sz="2400"/>
            </a:lvl3pPr>
            <a:lvl4pPr marL="2438339" lvl="3" indent="-440256" algn="l">
              <a:spcBef>
                <a:spcPts val="427"/>
              </a:spcBef>
              <a:spcAft>
                <a:spcPts val="0"/>
              </a:spcAft>
              <a:buSzPts val="1600"/>
              <a:buChar char="–"/>
              <a:defRPr sz="2133"/>
            </a:lvl4pPr>
            <a:lvl5pPr marL="3047924" lvl="4" indent="-440256" algn="l">
              <a:spcBef>
                <a:spcPts val="427"/>
              </a:spcBef>
              <a:spcAft>
                <a:spcPts val="0"/>
              </a:spcAft>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59" name="Google Shape;59;p9"/>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2774961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and Light Background Image">
  <p:cSld name="Text and Light Background Image">
    <p:spTree>
      <p:nvGrpSpPr>
        <p:cNvPr id="1" name="Shape 69"/>
        <p:cNvGrpSpPr/>
        <p:nvPr/>
      </p:nvGrpSpPr>
      <p:grpSpPr>
        <a:xfrm>
          <a:off x="0" y="0"/>
          <a:ext cx="0" cy="0"/>
          <a:chOff x="0" y="0"/>
          <a:chExt cx="0" cy="0"/>
        </a:xfrm>
      </p:grpSpPr>
      <p:sp>
        <p:nvSpPr>
          <p:cNvPr id="70" name="Google Shape;70;p11"/>
          <p:cNvSpPr>
            <a:spLocks noGrp="1"/>
          </p:cNvSpPr>
          <p:nvPr>
            <p:ph type="pic" idx="2"/>
          </p:nvPr>
        </p:nvSpPr>
        <p:spPr>
          <a:xfrm>
            <a:off x="1" y="9732"/>
            <a:ext cx="12191999" cy="6004984"/>
          </a:xfrm>
          <a:prstGeom prst="rect">
            <a:avLst/>
          </a:prstGeom>
          <a:solidFill>
            <a:srgbClr val="D8D8D8"/>
          </a:solidFill>
          <a:ln>
            <a:noFill/>
          </a:ln>
        </p:spPr>
        <p:txBody>
          <a:bodyPr spcFirstLastPara="1" wrap="square" lIns="91425" tIns="45700" rIns="91425" bIns="0" anchor="ctr" anchorCtr="0">
            <a:noAutofit/>
          </a:bodyPr>
          <a:lstStyle>
            <a:lvl1pPr marR="0" lvl="0" algn="r" rtl="0">
              <a:spcBef>
                <a:spcPts val="533"/>
              </a:spcBef>
              <a:spcAft>
                <a:spcPts val="0"/>
              </a:spcAft>
              <a:buClr>
                <a:schemeClr val="accent1"/>
              </a:buClr>
              <a:buSzPts val="2000"/>
              <a:buFont typeface="Arial"/>
              <a:buNone/>
              <a:defRPr sz="2667"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accent1"/>
              </a:buClr>
              <a:buSzPts val="2400"/>
              <a:buFont typeface="Arial"/>
              <a:buChar char="–"/>
              <a:defRPr sz="3200" b="0" i="0" u="none" strike="noStrike" cap="none">
                <a:solidFill>
                  <a:schemeClr val="dk1"/>
                </a:solidFill>
                <a:latin typeface="Arial"/>
                <a:ea typeface="Arial"/>
                <a:cs typeface="Arial"/>
                <a:sym typeface="Arial"/>
              </a:defRPr>
            </a:lvl2pPr>
            <a:lvl3pPr marR="0" lvl="2" algn="l" rtl="0">
              <a:spcBef>
                <a:spcPts val="533"/>
              </a:spcBef>
              <a:spcAft>
                <a:spcPts val="0"/>
              </a:spcAft>
              <a:buClr>
                <a:schemeClr val="accent1"/>
              </a:buClr>
              <a:buSzPts val="2000"/>
              <a:buFont typeface="Arial"/>
              <a:buChar char="•"/>
              <a:defRPr sz="2667" b="0" i="0" u="none" strike="noStrike" cap="none">
                <a:solidFill>
                  <a:schemeClr val="dk1"/>
                </a:solidFill>
                <a:latin typeface="Arial"/>
                <a:ea typeface="Arial"/>
                <a:cs typeface="Arial"/>
                <a:sym typeface="Arial"/>
              </a:defRPr>
            </a:lvl3pPr>
            <a:lvl4pPr marR="0" lvl="3" algn="l" rtl="0">
              <a:spcBef>
                <a:spcPts val="480"/>
              </a:spcBef>
              <a:spcAft>
                <a:spcPts val="0"/>
              </a:spcAft>
              <a:buClr>
                <a:schemeClr val="accent1"/>
              </a:buClr>
              <a:buSzPts val="1800"/>
              <a:buFont typeface="Arial"/>
              <a:buChar char="–"/>
              <a:defRPr sz="2400" b="0" i="0" u="none" strike="noStrike" cap="none">
                <a:solidFill>
                  <a:schemeClr val="dk1"/>
                </a:solidFill>
                <a:latin typeface="Arial"/>
                <a:ea typeface="Arial"/>
                <a:cs typeface="Arial"/>
                <a:sym typeface="Arial"/>
              </a:defRPr>
            </a:lvl4pPr>
            <a:lvl5pPr marR="0" lvl="4" algn="l" rtl="0">
              <a:spcBef>
                <a:spcPts val="480"/>
              </a:spcBef>
              <a:spcAft>
                <a:spcPts val="0"/>
              </a:spcAft>
              <a:buClr>
                <a:schemeClr val="accent1"/>
              </a:buClr>
              <a:buSzPts val="1800"/>
              <a:buFont typeface="Arial"/>
              <a:buChar char="»"/>
              <a:defRPr sz="2400"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1" name="Google Shape;71;p11"/>
          <p:cNvSpPr/>
          <p:nvPr/>
        </p:nvSpPr>
        <p:spPr>
          <a:xfrm>
            <a:off x="1" y="-1"/>
            <a:ext cx="5839313" cy="6014717"/>
          </a:xfrm>
          <a:prstGeom prst="rect">
            <a:avLst/>
          </a:prstGeom>
          <a:gradFill>
            <a:gsLst>
              <a:gs pos="0">
                <a:srgbClr val="FFFFFF">
                  <a:alpha val="69803"/>
                </a:srgbClr>
              </a:gs>
              <a:gs pos="100000">
                <a:srgbClr val="FFFFFF">
                  <a:alpha val="0"/>
                </a:srgbClr>
              </a:gs>
            </a:gsLst>
            <a:lin ang="0" scaled="0"/>
          </a:gra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72" name="Google Shape;72;p11"/>
          <p:cNvSpPr txBox="1">
            <a:spLocks noGrp="1"/>
          </p:cNvSpPr>
          <p:nvPr>
            <p:ph type="title"/>
          </p:nvPr>
        </p:nvSpPr>
        <p:spPr>
          <a:xfrm>
            <a:off x="278711" y="272465"/>
            <a:ext cx="6942572" cy="12911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278713" y="1732800"/>
            <a:ext cx="5541137" cy="4038411"/>
          </a:xfrm>
          <a:prstGeom prst="rect">
            <a:avLst/>
          </a:prstGeom>
          <a:noFill/>
          <a:ln>
            <a:noFill/>
          </a:ln>
        </p:spPr>
        <p:txBody>
          <a:bodyPr spcFirstLastPara="1" wrap="square" lIns="91425" tIns="45700" rIns="91425" bIns="0" anchor="t" anchorCtr="0">
            <a:noAutofit/>
          </a:bodyPr>
          <a:lstStyle>
            <a:lvl1pPr marL="609585" lvl="0" indent="-507987" algn="l">
              <a:spcBef>
                <a:spcPts val="640"/>
              </a:spcBef>
              <a:spcAft>
                <a:spcPts val="0"/>
              </a:spcAft>
              <a:buSzPts val="2400"/>
              <a:buChar char="•"/>
              <a:defRPr sz="3200"/>
            </a:lvl1pPr>
            <a:lvl2pPr marL="1219170" lvl="1" indent="-474121" algn="l">
              <a:spcBef>
                <a:spcPts val="533"/>
              </a:spcBef>
              <a:spcAft>
                <a:spcPts val="0"/>
              </a:spcAft>
              <a:buSzPts val="2000"/>
              <a:buChar char="–"/>
              <a:defRPr sz="2667"/>
            </a:lvl2pPr>
            <a:lvl3pPr marL="1828754" lvl="2" indent="-457189" algn="l">
              <a:spcBef>
                <a:spcPts val="480"/>
              </a:spcBef>
              <a:spcAft>
                <a:spcPts val="0"/>
              </a:spcAft>
              <a:buSzPts val="1800"/>
              <a:buChar char="•"/>
              <a:defRPr sz="2400"/>
            </a:lvl3pPr>
            <a:lvl4pPr marL="2438339" lvl="3" indent="-440256" algn="l">
              <a:spcBef>
                <a:spcPts val="427"/>
              </a:spcBef>
              <a:spcAft>
                <a:spcPts val="0"/>
              </a:spcAft>
              <a:buSzPts val="1600"/>
              <a:buChar char="–"/>
              <a:defRPr sz="2133"/>
            </a:lvl4pPr>
            <a:lvl5pPr marL="3047924" lvl="4" indent="-440256" algn="l">
              <a:spcBef>
                <a:spcPts val="427"/>
              </a:spcBef>
              <a:spcAft>
                <a:spcPts val="0"/>
              </a:spcAft>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74" name="Google Shape;74;p11"/>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2239533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278712" y="272465"/>
            <a:ext cx="11672416" cy="12911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981767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3"/>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3967069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275186" y="273049"/>
            <a:ext cx="4240551" cy="116205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2000"/>
              <a:buFont typeface="Arial"/>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4"/>
          <p:cNvSpPr txBox="1">
            <a:spLocks noGrp="1"/>
          </p:cNvSpPr>
          <p:nvPr>
            <p:ph type="body" idx="1"/>
          </p:nvPr>
        </p:nvSpPr>
        <p:spPr>
          <a:xfrm>
            <a:off x="4766733" y="273051"/>
            <a:ext cx="7164931" cy="5555884"/>
          </a:xfrm>
          <a:prstGeom prst="rect">
            <a:avLst/>
          </a:prstGeom>
          <a:noFill/>
          <a:ln>
            <a:noFill/>
          </a:ln>
        </p:spPr>
        <p:txBody>
          <a:bodyPr spcFirstLastPara="1" wrap="square" lIns="91425" tIns="45700" rIns="91425" bIns="0" anchor="t" anchorCtr="0">
            <a:noAutofit/>
          </a:bodyPr>
          <a:lstStyle>
            <a:lvl1pPr marL="609585" lvl="0" indent="-575719" algn="l">
              <a:spcBef>
                <a:spcPts val="853"/>
              </a:spcBef>
              <a:spcAft>
                <a:spcPts val="0"/>
              </a:spcAft>
              <a:buSzPts val="3200"/>
              <a:buChar char="•"/>
              <a:defRPr sz="4267"/>
            </a:lvl1pPr>
            <a:lvl2pPr marL="1219170" lvl="1" indent="-541853" algn="l">
              <a:spcBef>
                <a:spcPts val="747"/>
              </a:spcBef>
              <a:spcAft>
                <a:spcPts val="0"/>
              </a:spcAft>
              <a:buSzPts val="2800"/>
              <a:buChar char="–"/>
              <a:defRPr sz="3733"/>
            </a:lvl2pPr>
            <a:lvl3pPr marL="1828754" lvl="2" indent="-507987" algn="l">
              <a:spcBef>
                <a:spcPts val="640"/>
              </a:spcBef>
              <a:spcAft>
                <a:spcPts val="0"/>
              </a:spcAft>
              <a:buSzPts val="2400"/>
              <a:buChar char="•"/>
              <a:defRPr sz="3200"/>
            </a:lvl3pPr>
            <a:lvl4pPr marL="2438339" lvl="3" indent="-474121" algn="l">
              <a:spcBef>
                <a:spcPts val="533"/>
              </a:spcBef>
              <a:spcAft>
                <a:spcPts val="0"/>
              </a:spcAft>
              <a:buSzPts val="2000"/>
              <a:buChar char="–"/>
              <a:defRPr sz="2667"/>
            </a:lvl4pPr>
            <a:lvl5pPr marL="3047924" lvl="4" indent="-474121" algn="l">
              <a:spcBef>
                <a:spcPts val="533"/>
              </a:spcBef>
              <a:spcAft>
                <a:spcPts val="0"/>
              </a:spcAft>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89" name="Google Shape;89;p14"/>
          <p:cNvSpPr txBox="1">
            <a:spLocks noGrp="1"/>
          </p:cNvSpPr>
          <p:nvPr>
            <p:ph type="body" idx="2"/>
          </p:nvPr>
        </p:nvSpPr>
        <p:spPr>
          <a:xfrm>
            <a:off x="275186" y="1732801"/>
            <a:ext cx="4240551" cy="4096135"/>
          </a:xfrm>
          <a:prstGeom prst="rect">
            <a:avLst/>
          </a:prstGeom>
          <a:noFill/>
          <a:ln>
            <a:noFill/>
          </a:ln>
        </p:spPr>
        <p:txBody>
          <a:bodyPr spcFirstLastPara="1" wrap="square" lIns="91425" tIns="45700" rIns="91425" bIns="0" anchor="t" anchorCtr="0">
            <a:noAutofit/>
          </a:bodyPr>
          <a:lstStyle>
            <a:lvl1pPr marL="609585" lvl="0" indent="-304792" algn="l">
              <a:spcBef>
                <a:spcPts val="373"/>
              </a:spcBef>
              <a:spcAft>
                <a:spcPts val="0"/>
              </a:spcAft>
              <a:buSzPts val="1400"/>
              <a:buNone/>
              <a:defRPr sz="1867"/>
            </a:lvl1pPr>
            <a:lvl2pPr marL="1219170" lvl="1" indent="-304792" algn="l">
              <a:spcBef>
                <a:spcPts val="320"/>
              </a:spcBef>
              <a:spcAft>
                <a:spcPts val="0"/>
              </a:spcAft>
              <a:buSzPts val="1200"/>
              <a:buNone/>
              <a:defRPr sz="1600"/>
            </a:lvl2pPr>
            <a:lvl3pPr marL="1828754" lvl="2" indent="-304792" algn="l">
              <a:spcBef>
                <a:spcPts val="267"/>
              </a:spcBef>
              <a:spcAft>
                <a:spcPts val="0"/>
              </a:spcAft>
              <a:buSzPts val="1000"/>
              <a:buNone/>
              <a:defRPr sz="1333"/>
            </a:lvl3pPr>
            <a:lvl4pPr marL="2438339" lvl="3" indent="-304792" algn="l">
              <a:spcBef>
                <a:spcPts val="240"/>
              </a:spcBef>
              <a:spcAft>
                <a:spcPts val="0"/>
              </a:spcAft>
              <a:buSzPts val="900"/>
              <a:buNone/>
              <a:defRPr sz="1200"/>
            </a:lvl4pPr>
            <a:lvl5pPr marL="3047924" lvl="4" indent="-304792" algn="l">
              <a:spcBef>
                <a:spcPts val="240"/>
              </a:spcBef>
              <a:spcAft>
                <a:spcPts val="0"/>
              </a:spcAft>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90" name="Google Shape;90;p14"/>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solidFill>
                <a:srgbClr val="DBCE00"/>
              </a:solidFill>
            </a:endParaRPr>
          </a:p>
        </p:txBody>
      </p:sp>
    </p:spTree>
    <p:extLst>
      <p:ext uri="{BB962C8B-B14F-4D97-AF65-F5344CB8AC3E}">
        <p14:creationId xmlns:p14="http://schemas.microsoft.com/office/powerpoint/2010/main" val="4187614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3"/>
        <p:cNvGrpSpPr/>
        <p:nvPr/>
      </p:nvGrpSpPr>
      <p:grpSpPr>
        <a:xfrm>
          <a:off x="0" y="0"/>
          <a:ext cx="0" cy="0"/>
          <a:chOff x="0" y="0"/>
          <a:chExt cx="0" cy="0"/>
        </a:xfrm>
      </p:grpSpPr>
      <p:sp>
        <p:nvSpPr>
          <p:cNvPr id="94" name="Google Shape;94;p15"/>
          <p:cNvSpPr>
            <a:spLocks noGrp="1"/>
          </p:cNvSpPr>
          <p:nvPr>
            <p:ph type="pic" idx="2"/>
          </p:nvPr>
        </p:nvSpPr>
        <p:spPr>
          <a:xfrm>
            <a:off x="0" y="0"/>
            <a:ext cx="12192000" cy="6013827"/>
          </a:xfrm>
          <a:prstGeom prst="rect">
            <a:avLst/>
          </a:prstGeom>
          <a:noFill/>
          <a:ln>
            <a:noFill/>
          </a:ln>
        </p:spPr>
        <p:txBody>
          <a:bodyPr spcFirstLastPara="1" wrap="square" lIns="91425" tIns="45700" rIns="91425" bIns="0" anchor="t" anchorCtr="0">
            <a:noAutofit/>
          </a:bodyPr>
          <a:lstStyle>
            <a:lvl1pPr marR="0" lvl="0" algn="l" rtl="0">
              <a:spcBef>
                <a:spcPts val="853"/>
              </a:spcBef>
              <a:spcAft>
                <a:spcPts val="0"/>
              </a:spcAft>
              <a:buClr>
                <a:schemeClr val="accent1"/>
              </a:buClr>
              <a:buSzPts val="3200"/>
              <a:buFont typeface="Arial"/>
              <a:buNone/>
              <a:defRPr sz="42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accent1"/>
              </a:buClr>
              <a:buSzPts val="2800"/>
              <a:buFont typeface="Arial"/>
              <a:buNone/>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accent1"/>
              </a:buClr>
              <a:buSzPts val="2400"/>
              <a:buFont typeface="Arial"/>
              <a:buNone/>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accent1"/>
              </a:buClr>
              <a:buSzPts val="2000"/>
              <a:buFont typeface="Arial"/>
              <a:buNone/>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accent1"/>
              </a:buClr>
              <a:buSzPts val="2000"/>
              <a:buFont typeface="Arial"/>
              <a:buNone/>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9pPr>
          </a:lstStyle>
          <a:p>
            <a:endParaRPr/>
          </a:p>
        </p:txBody>
      </p:sp>
      <p:sp>
        <p:nvSpPr>
          <p:cNvPr id="95" name="Google Shape;95;p15"/>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sp>
        <p:nvSpPr>
          <p:cNvPr id="98" name="Google Shape;98;p15"/>
          <p:cNvSpPr txBox="1">
            <a:spLocks noGrp="1"/>
          </p:cNvSpPr>
          <p:nvPr>
            <p:ph type="body" idx="1"/>
          </p:nvPr>
        </p:nvSpPr>
        <p:spPr>
          <a:xfrm>
            <a:off x="0" y="4116260"/>
            <a:ext cx="12192000" cy="1897568"/>
          </a:xfrm>
          <a:prstGeom prst="rect">
            <a:avLst/>
          </a:prstGeom>
          <a:gradFill>
            <a:gsLst>
              <a:gs pos="0">
                <a:srgbClr val="000000">
                  <a:alpha val="74901"/>
                </a:srgbClr>
              </a:gs>
              <a:gs pos="21000">
                <a:srgbClr val="000000">
                  <a:alpha val="74901"/>
                </a:srgbClr>
              </a:gs>
              <a:gs pos="100000">
                <a:srgbClr val="000000">
                  <a:alpha val="0"/>
                </a:srgbClr>
              </a:gs>
            </a:gsLst>
            <a:lin ang="16200000" scaled="0"/>
          </a:gradFill>
          <a:ln>
            <a:noFill/>
          </a:ln>
        </p:spPr>
        <p:txBody>
          <a:bodyPr spcFirstLastPara="1" wrap="square" lIns="180000" tIns="0" rIns="180000" bIns="180000" anchor="b" anchorCtr="0">
            <a:noAutofit/>
          </a:bodyPr>
          <a:lstStyle>
            <a:lvl1pPr marL="609585" lvl="0" indent="-304792" algn="l">
              <a:spcBef>
                <a:spcPts val="373"/>
              </a:spcBef>
              <a:spcAft>
                <a:spcPts val="0"/>
              </a:spcAft>
              <a:buSzPts val="1400"/>
              <a:buNone/>
              <a:defRPr sz="1867">
                <a:solidFill>
                  <a:schemeClr val="dk2"/>
                </a:solidFill>
              </a:defRPr>
            </a:lvl1pPr>
            <a:lvl2pPr marL="1219170" lvl="1" indent="-304792" algn="l">
              <a:spcBef>
                <a:spcPts val="320"/>
              </a:spcBef>
              <a:spcAft>
                <a:spcPts val="0"/>
              </a:spcAft>
              <a:buSzPts val="1200"/>
              <a:buNone/>
              <a:defRPr sz="1600"/>
            </a:lvl2pPr>
            <a:lvl3pPr marL="1828754" lvl="2" indent="-304792" algn="l">
              <a:spcBef>
                <a:spcPts val="267"/>
              </a:spcBef>
              <a:spcAft>
                <a:spcPts val="0"/>
              </a:spcAft>
              <a:buSzPts val="1000"/>
              <a:buNone/>
              <a:defRPr sz="1333"/>
            </a:lvl3pPr>
            <a:lvl4pPr marL="2438339" lvl="3" indent="-304792" algn="l">
              <a:spcBef>
                <a:spcPts val="240"/>
              </a:spcBef>
              <a:spcAft>
                <a:spcPts val="0"/>
              </a:spcAft>
              <a:buSzPts val="900"/>
              <a:buNone/>
              <a:defRPr sz="1200"/>
            </a:lvl4pPr>
            <a:lvl5pPr marL="3047924" lvl="4" indent="-304792" algn="l">
              <a:spcBef>
                <a:spcPts val="240"/>
              </a:spcBef>
              <a:spcAft>
                <a:spcPts val="0"/>
              </a:spcAft>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Tree>
    <p:extLst>
      <p:ext uri="{BB962C8B-B14F-4D97-AF65-F5344CB8AC3E}">
        <p14:creationId xmlns:p14="http://schemas.microsoft.com/office/powerpoint/2010/main" val="1563222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278712" y="272465"/>
            <a:ext cx="11672416" cy="129113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6"/>
          <p:cNvSpPr txBox="1">
            <a:spLocks noGrp="1"/>
          </p:cNvSpPr>
          <p:nvPr>
            <p:ph type="body" idx="1"/>
          </p:nvPr>
        </p:nvSpPr>
        <p:spPr>
          <a:xfrm rot="5400000">
            <a:off x="4100580" y="-2089729"/>
            <a:ext cx="4028680" cy="11672416"/>
          </a:xfrm>
          <a:prstGeom prst="rect">
            <a:avLst/>
          </a:prstGeom>
          <a:noFill/>
          <a:ln>
            <a:noFill/>
          </a:ln>
        </p:spPr>
        <p:txBody>
          <a:bodyPr spcFirstLastPara="1" wrap="square" lIns="91425" tIns="45700" rIns="91425" bIns="0" anchor="t" anchorCtr="0">
            <a:no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02" name="Google Shape;102;p16"/>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6"/>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6"/>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580782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rot="5400000">
            <a:off x="7769414" y="1685052"/>
            <a:ext cx="5564028" cy="2743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7"/>
          <p:cNvSpPr txBox="1">
            <a:spLocks noGrp="1"/>
          </p:cNvSpPr>
          <p:nvPr>
            <p:ph type="body" idx="1"/>
          </p:nvPr>
        </p:nvSpPr>
        <p:spPr>
          <a:xfrm rot="5400000">
            <a:off x="1845657" y="-1292306"/>
            <a:ext cx="5564028" cy="8697915"/>
          </a:xfrm>
          <a:prstGeom prst="rect">
            <a:avLst/>
          </a:prstGeom>
          <a:noFill/>
          <a:ln>
            <a:noFill/>
          </a:ln>
        </p:spPr>
        <p:txBody>
          <a:bodyPr spcFirstLastPara="1" wrap="square" lIns="91425" tIns="45700" rIns="91425" bIns="0" anchor="t" anchorCtr="0">
            <a:no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08" name="Google Shape;108;p17"/>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7"/>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2464630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19B27B-5C43-4A21-B1E8-59BA5ECE60E6}" type="slidenum">
              <a:rPr lang="en-US" altLang="en-US"/>
              <a:pPr>
                <a:defRPr/>
              </a:pPr>
              <a:t>‹#›</a:t>
            </a:fld>
            <a:endParaRPr lang="en-US" altLang="en-US"/>
          </a:p>
        </p:txBody>
      </p:sp>
    </p:spTree>
    <p:extLst>
      <p:ext uri="{BB962C8B-B14F-4D97-AF65-F5344CB8AC3E}">
        <p14:creationId xmlns:p14="http://schemas.microsoft.com/office/powerpoint/2010/main" val="629331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148A54-A189-405C-A6A2-01D8FF0D9920}" type="slidenum">
              <a:rPr lang="en-US" altLang="en-US"/>
              <a:pPr>
                <a:defRPr/>
              </a:pPr>
              <a:t>‹#›</a:t>
            </a:fld>
            <a:endParaRPr lang="en-US" altLang="en-US"/>
          </a:p>
        </p:txBody>
      </p:sp>
    </p:spTree>
    <p:extLst>
      <p:ext uri="{BB962C8B-B14F-4D97-AF65-F5344CB8AC3E}">
        <p14:creationId xmlns:p14="http://schemas.microsoft.com/office/powerpoint/2010/main" val="4284919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97F9-157C-449A-B5FB-ED98997E5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F2CEC-55AD-48A8-B6A0-BF70F82C17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2C9F3-60CC-4541-9AFB-A54DFC38831A}"/>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5" name="Footer Placeholder 4">
            <a:extLst>
              <a:ext uri="{FF2B5EF4-FFF2-40B4-BE49-F238E27FC236}">
                <a16:creationId xmlns:a16="http://schemas.microsoft.com/office/drawing/2014/main" id="{C57DDFD9-042F-4EA4-8B32-FA7A71AC5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7CB70-7906-4B61-A868-578DFDD34C51}"/>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2022054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6C508C-DD4A-4B8C-AE69-251A0CA4AB71}" type="slidenum">
              <a:rPr lang="en-US" altLang="en-US"/>
              <a:pPr>
                <a:defRPr/>
              </a:pPr>
              <a:t>‹#›</a:t>
            </a:fld>
            <a:endParaRPr lang="en-US" altLang="en-US"/>
          </a:p>
        </p:txBody>
      </p:sp>
    </p:spTree>
    <p:extLst>
      <p:ext uri="{BB962C8B-B14F-4D97-AF65-F5344CB8AC3E}">
        <p14:creationId xmlns:p14="http://schemas.microsoft.com/office/powerpoint/2010/main" val="251158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A3C599-D1AF-47EB-B446-E1F8AD074744}" type="slidenum">
              <a:rPr lang="en-US" altLang="en-US"/>
              <a:pPr>
                <a:defRPr/>
              </a:pPr>
              <a:t>‹#›</a:t>
            </a:fld>
            <a:endParaRPr lang="en-US" altLang="en-US"/>
          </a:p>
        </p:txBody>
      </p:sp>
    </p:spTree>
    <p:extLst>
      <p:ext uri="{BB962C8B-B14F-4D97-AF65-F5344CB8AC3E}">
        <p14:creationId xmlns:p14="http://schemas.microsoft.com/office/powerpoint/2010/main" val="3189802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43BC99-E658-415A-86F2-DD33B8D3F9E7}" type="slidenum">
              <a:rPr lang="en-US" altLang="en-US"/>
              <a:pPr>
                <a:defRPr/>
              </a:pPr>
              <a:t>‹#›</a:t>
            </a:fld>
            <a:endParaRPr lang="en-US" altLang="en-US"/>
          </a:p>
        </p:txBody>
      </p:sp>
    </p:spTree>
    <p:extLst>
      <p:ext uri="{BB962C8B-B14F-4D97-AF65-F5344CB8AC3E}">
        <p14:creationId xmlns:p14="http://schemas.microsoft.com/office/powerpoint/2010/main" val="3929788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FA03DC-AA9A-41DA-99E9-34EB62ED4689}" type="slidenum">
              <a:rPr lang="en-US" altLang="en-US"/>
              <a:pPr>
                <a:defRPr/>
              </a:pPr>
              <a:t>‹#›</a:t>
            </a:fld>
            <a:endParaRPr lang="en-US" altLang="en-US"/>
          </a:p>
        </p:txBody>
      </p:sp>
    </p:spTree>
    <p:extLst>
      <p:ext uri="{BB962C8B-B14F-4D97-AF65-F5344CB8AC3E}">
        <p14:creationId xmlns:p14="http://schemas.microsoft.com/office/powerpoint/2010/main" val="3314166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745B71-DCB8-4A5E-89F7-8542207614DA}" type="slidenum">
              <a:rPr lang="en-US" altLang="en-US"/>
              <a:pPr>
                <a:defRPr/>
              </a:pPr>
              <a:t>‹#›</a:t>
            </a:fld>
            <a:endParaRPr lang="en-US" altLang="en-US"/>
          </a:p>
        </p:txBody>
      </p:sp>
    </p:spTree>
    <p:extLst>
      <p:ext uri="{BB962C8B-B14F-4D97-AF65-F5344CB8AC3E}">
        <p14:creationId xmlns:p14="http://schemas.microsoft.com/office/powerpoint/2010/main" val="3102195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36CEA9-A604-482E-92B0-C4346AD39DE5}" type="slidenum">
              <a:rPr lang="en-US" altLang="en-US"/>
              <a:pPr>
                <a:defRPr/>
              </a:pPr>
              <a:t>‹#›</a:t>
            </a:fld>
            <a:endParaRPr lang="en-US" altLang="en-US"/>
          </a:p>
        </p:txBody>
      </p:sp>
    </p:spTree>
    <p:extLst>
      <p:ext uri="{BB962C8B-B14F-4D97-AF65-F5344CB8AC3E}">
        <p14:creationId xmlns:p14="http://schemas.microsoft.com/office/powerpoint/2010/main" val="2818104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2C46A9-F3E2-4DBC-9284-F57895F7E216}" type="slidenum">
              <a:rPr lang="en-US" altLang="en-US"/>
              <a:pPr>
                <a:defRPr/>
              </a:pPr>
              <a:t>‹#›</a:t>
            </a:fld>
            <a:endParaRPr lang="en-US" altLang="en-US"/>
          </a:p>
        </p:txBody>
      </p:sp>
    </p:spTree>
    <p:extLst>
      <p:ext uri="{BB962C8B-B14F-4D97-AF65-F5344CB8AC3E}">
        <p14:creationId xmlns:p14="http://schemas.microsoft.com/office/powerpoint/2010/main" val="3821259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80B66A-CD24-495C-8410-9B6F08E5E0B9}" type="slidenum">
              <a:rPr lang="en-US" altLang="en-US"/>
              <a:pPr>
                <a:defRPr/>
              </a:pPr>
              <a:t>‹#›</a:t>
            </a:fld>
            <a:endParaRPr lang="en-US" altLang="en-US"/>
          </a:p>
        </p:txBody>
      </p:sp>
    </p:spTree>
    <p:extLst>
      <p:ext uri="{BB962C8B-B14F-4D97-AF65-F5344CB8AC3E}">
        <p14:creationId xmlns:p14="http://schemas.microsoft.com/office/powerpoint/2010/main" val="3660842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3F95C8-AEBA-4545-B4CE-E2D23EDA347B}" type="slidenum">
              <a:rPr lang="en-US" altLang="en-US"/>
              <a:pPr>
                <a:defRPr/>
              </a:pPr>
              <a:t>‹#›</a:t>
            </a:fld>
            <a:endParaRPr lang="en-US" altLang="en-US"/>
          </a:p>
        </p:txBody>
      </p:sp>
    </p:spTree>
    <p:extLst>
      <p:ext uri="{BB962C8B-B14F-4D97-AF65-F5344CB8AC3E}">
        <p14:creationId xmlns:p14="http://schemas.microsoft.com/office/powerpoint/2010/main" val="305589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2E82-C68F-4A58-935F-D905CEA0E9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12CC40-5FE3-41C1-BD15-25827B9B9C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B7964D-F982-42A6-A0B2-336A5421EC13}"/>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5" name="Footer Placeholder 4">
            <a:extLst>
              <a:ext uri="{FF2B5EF4-FFF2-40B4-BE49-F238E27FC236}">
                <a16:creationId xmlns:a16="http://schemas.microsoft.com/office/drawing/2014/main" id="{0C57F532-8E37-4FE2-9C6F-B3CEB2E2B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5459B-8A81-4B6C-85F1-56E894DCB05E}"/>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256178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ACC0-4799-4C11-A71F-223E33350F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B6649-1C34-4F84-8B14-9C029030FE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9924C7-1190-4708-AAA5-31C32A88B0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6BAC63-4E0C-4F48-8524-09DDD9C2EF9F}"/>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6" name="Footer Placeholder 5">
            <a:extLst>
              <a:ext uri="{FF2B5EF4-FFF2-40B4-BE49-F238E27FC236}">
                <a16:creationId xmlns:a16="http://schemas.microsoft.com/office/drawing/2014/main" id="{C5A880F5-2B2A-46A7-9487-DC0723A9F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A1618-2D54-4F71-9C38-22D21DDAD28C}"/>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187939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D8B6-24B2-4AF5-B9B6-CACA6FFA5D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2E479E-0BF5-48A5-BF33-6F6BCD3070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505980-09B4-4CE4-8337-A28C0E2803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7E3136-BF85-4F6B-A9E0-ECD381B78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D4E73E-23C8-4575-A228-BABE1DAC92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4886AF-8D90-4769-8503-632D18808710}"/>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8" name="Footer Placeholder 7">
            <a:extLst>
              <a:ext uri="{FF2B5EF4-FFF2-40B4-BE49-F238E27FC236}">
                <a16:creationId xmlns:a16="http://schemas.microsoft.com/office/drawing/2014/main" id="{47E3EB7B-746F-4D3B-BB64-ABD202FA7A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B59412-BA6D-4161-B625-D08592098B58}"/>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3302669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474F-58B3-48C6-8BB2-161517146B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D63EE9-FB04-45AF-B54E-D6E9B022A086}"/>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4" name="Footer Placeholder 3">
            <a:extLst>
              <a:ext uri="{FF2B5EF4-FFF2-40B4-BE49-F238E27FC236}">
                <a16:creationId xmlns:a16="http://schemas.microsoft.com/office/drawing/2014/main" id="{4C74ED4F-F9FE-48C9-A93A-E4668D5DC3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D3076-C215-40EF-8528-83CCECB43DF7}"/>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619258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80BA89-03FE-4818-BB3A-E97FD1D8E067}"/>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3" name="Footer Placeholder 2">
            <a:extLst>
              <a:ext uri="{FF2B5EF4-FFF2-40B4-BE49-F238E27FC236}">
                <a16:creationId xmlns:a16="http://schemas.microsoft.com/office/drawing/2014/main" id="{A8292A19-4ABF-47F2-A442-14D90DE204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174697-9C72-49F4-914D-BA351FBBF7C4}"/>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114837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9A7D-1F3D-4B2B-A8B3-AECA53FE2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191CE3-2D4F-4D56-8E9F-5455A7A68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56AF26-B426-4C8B-B7FE-5B297E995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30F7C-2301-4E80-B79E-BF03838E822E}"/>
              </a:ext>
            </a:extLst>
          </p:cNvPr>
          <p:cNvSpPr>
            <a:spLocks noGrp="1"/>
          </p:cNvSpPr>
          <p:nvPr>
            <p:ph type="dt" sz="half" idx="10"/>
          </p:nvPr>
        </p:nvSpPr>
        <p:spPr/>
        <p:txBody>
          <a:bodyPr/>
          <a:lstStyle/>
          <a:p>
            <a:fld id="{19F137FD-B690-41AE-919E-97CE5003B799}" type="datetimeFigureOut">
              <a:rPr lang="en-US" smtClean="0"/>
              <a:t>10/14/2025</a:t>
            </a:fld>
            <a:endParaRPr lang="en-US"/>
          </a:p>
        </p:txBody>
      </p:sp>
      <p:sp>
        <p:nvSpPr>
          <p:cNvPr id="6" name="Footer Placeholder 5">
            <a:extLst>
              <a:ext uri="{FF2B5EF4-FFF2-40B4-BE49-F238E27FC236}">
                <a16:creationId xmlns:a16="http://schemas.microsoft.com/office/drawing/2014/main" id="{03B15DFC-C203-4A47-BD1E-15869ABFBF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5CD57E-5ADA-4565-B682-A46E029FEA82}"/>
              </a:ext>
            </a:extLst>
          </p:cNvPr>
          <p:cNvSpPr>
            <a:spLocks noGrp="1"/>
          </p:cNvSpPr>
          <p:nvPr>
            <p:ph type="sldNum" sz="quarter" idx="12"/>
          </p:nvPr>
        </p:nvSpPr>
        <p:spPr/>
        <p:txBody>
          <a:bodyPr/>
          <a:lstStyle/>
          <a:p>
            <a:fld id="{EC28F786-3D83-45DD-8671-E51DAB0A87DC}" type="slidenum">
              <a:rPr lang="en-US" smtClean="0"/>
              <a:t>‹#›</a:t>
            </a:fld>
            <a:endParaRPr lang="en-US"/>
          </a:p>
        </p:txBody>
      </p:sp>
    </p:spTree>
    <p:extLst>
      <p:ext uri="{BB962C8B-B14F-4D97-AF65-F5344CB8AC3E}">
        <p14:creationId xmlns:p14="http://schemas.microsoft.com/office/powerpoint/2010/main" val="126063064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6EA5605-9D6A-924C-98AB-1E9457D38C8C}" type="datetime1">
              <a:rPr lang="es-ES" smtClean="0"/>
              <a:t>14/10/2025</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4191764915"/>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65026-4071-4581-9507-15EF6270D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BE7473-232C-4A1B-9BA0-8FF342DAA7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393B5-33CC-47E5-8E61-3663C97393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137FD-B690-41AE-919E-97CE5003B799}" type="datetimeFigureOut">
              <a:rPr lang="en-US" smtClean="0"/>
              <a:t>10/14/2025</a:t>
            </a:fld>
            <a:endParaRPr lang="en-US"/>
          </a:p>
        </p:txBody>
      </p:sp>
      <p:sp>
        <p:nvSpPr>
          <p:cNvPr id="5" name="Footer Placeholder 4">
            <a:extLst>
              <a:ext uri="{FF2B5EF4-FFF2-40B4-BE49-F238E27FC236}">
                <a16:creationId xmlns:a16="http://schemas.microsoft.com/office/drawing/2014/main" id="{86B6A9C7-35C1-4DC6-81DF-50E6CFACAC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1C4A01-2CD9-4EA2-A3B9-463F93044A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8F786-3D83-45DD-8671-E51DAB0A87DC}" type="slidenum">
              <a:rPr lang="en-US" smtClean="0"/>
              <a:t>‹#›</a:t>
            </a:fld>
            <a:endParaRPr lang="en-US"/>
          </a:p>
        </p:txBody>
      </p:sp>
    </p:spTree>
    <p:extLst>
      <p:ext uri="{BB962C8B-B14F-4D97-AF65-F5344CB8AC3E}">
        <p14:creationId xmlns:p14="http://schemas.microsoft.com/office/powerpoint/2010/main" val="356736221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78712" y="272465"/>
            <a:ext cx="11672416" cy="129113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278712" y="1732139"/>
            <a:ext cx="11672416" cy="4028680"/>
          </a:xfrm>
          <a:prstGeom prst="rect">
            <a:avLst/>
          </a:prstGeom>
          <a:noFill/>
          <a:ln>
            <a:noFill/>
          </a:ln>
        </p:spPr>
        <p:txBody>
          <a:bodyPr spcFirstLastPara="1" wrap="square" lIns="91425" tIns="45700" rIns="91425" bIns="0" anchor="t" anchorCtr="0">
            <a:noAutofit/>
          </a:bodyPr>
          <a:lstStyle>
            <a:lvl1pPr marL="457200" marR="0" lvl="0" indent="-406400" algn="l" rtl="0">
              <a:spcBef>
                <a:spcPts val="560"/>
              </a:spcBef>
              <a:spcAft>
                <a:spcPts val="0"/>
              </a:spcAft>
              <a:buClr>
                <a:schemeClr val="accent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accent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278712" y="6473119"/>
            <a:ext cx="869693" cy="207888"/>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2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278712" y="6125647"/>
            <a:ext cx="5628733" cy="303596"/>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333"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1148406" y="6473119"/>
            <a:ext cx="606917" cy="207888"/>
          </a:xfrm>
          <a:prstGeom prst="rect">
            <a:avLst/>
          </a:prstGeom>
          <a:noFill/>
          <a:ln>
            <a:noFill/>
          </a:ln>
        </p:spPr>
        <p:txBody>
          <a:bodyPr spcFirstLastPara="1" wrap="square" lIns="0" tIns="0" rIns="91425" bIns="0" anchor="t" anchorCtr="0">
            <a:noAutofit/>
          </a:bodyPr>
          <a:lstStyle>
            <a:lvl1pPr marL="0" marR="0" lvl="0" indent="0" algn="l" rtl="0">
              <a:spcBef>
                <a:spcPts val="0"/>
              </a:spcBef>
              <a:buNone/>
              <a:defRPr sz="1200" b="0" i="0" u="none" strike="noStrike" cap="none">
                <a:solidFill>
                  <a:srgbClr val="7F7F7F"/>
                </a:solidFill>
                <a:latin typeface="Arial"/>
                <a:ea typeface="Arial"/>
                <a:cs typeface="Arial"/>
                <a:sym typeface="Arial"/>
              </a:defRPr>
            </a:lvl1pPr>
            <a:lvl2pPr marL="0" marR="0" lvl="1" indent="0" algn="l" rtl="0">
              <a:spcBef>
                <a:spcPts val="0"/>
              </a:spcBef>
              <a:buNone/>
              <a:defRPr sz="1200" b="0" i="0" u="none" strike="noStrike" cap="none">
                <a:solidFill>
                  <a:srgbClr val="7F7F7F"/>
                </a:solidFill>
                <a:latin typeface="Arial"/>
                <a:ea typeface="Arial"/>
                <a:cs typeface="Arial"/>
                <a:sym typeface="Arial"/>
              </a:defRPr>
            </a:lvl2pPr>
            <a:lvl3pPr marL="0" marR="0" lvl="2" indent="0" algn="l" rtl="0">
              <a:spcBef>
                <a:spcPts val="0"/>
              </a:spcBef>
              <a:buNone/>
              <a:defRPr sz="1200" b="0" i="0" u="none" strike="noStrike" cap="none">
                <a:solidFill>
                  <a:srgbClr val="7F7F7F"/>
                </a:solidFill>
                <a:latin typeface="Arial"/>
                <a:ea typeface="Arial"/>
                <a:cs typeface="Arial"/>
                <a:sym typeface="Arial"/>
              </a:defRPr>
            </a:lvl3pPr>
            <a:lvl4pPr marL="0" marR="0" lvl="3" indent="0" algn="l" rtl="0">
              <a:spcBef>
                <a:spcPts val="0"/>
              </a:spcBef>
              <a:buNone/>
              <a:defRPr sz="1200" b="0" i="0" u="none" strike="noStrike" cap="none">
                <a:solidFill>
                  <a:srgbClr val="7F7F7F"/>
                </a:solidFill>
                <a:latin typeface="Arial"/>
                <a:ea typeface="Arial"/>
                <a:cs typeface="Arial"/>
                <a:sym typeface="Arial"/>
              </a:defRPr>
            </a:lvl4pPr>
            <a:lvl5pPr marL="0" marR="0" lvl="4" indent="0" algn="l" rtl="0">
              <a:spcBef>
                <a:spcPts val="0"/>
              </a:spcBef>
              <a:buNone/>
              <a:defRPr sz="1200" b="0" i="0" u="none" strike="noStrike" cap="none">
                <a:solidFill>
                  <a:srgbClr val="7F7F7F"/>
                </a:solidFill>
                <a:latin typeface="Arial"/>
                <a:ea typeface="Arial"/>
                <a:cs typeface="Arial"/>
                <a:sym typeface="Arial"/>
              </a:defRPr>
            </a:lvl5pPr>
            <a:lvl6pPr marL="0" marR="0" lvl="5" indent="0" algn="l" rtl="0">
              <a:spcBef>
                <a:spcPts val="0"/>
              </a:spcBef>
              <a:buNone/>
              <a:defRPr sz="1200" b="0" i="0" u="none" strike="noStrike" cap="none">
                <a:solidFill>
                  <a:srgbClr val="7F7F7F"/>
                </a:solidFill>
                <a:latin typeface="Arial"/>
                <a:ea typeface="Arial"/>
                <a:cs typeface="Arial"/>
                <a:sym typeface="Arial"/>
              </a:defRPr>
            </a:lvl6pPr>
            <a:lvl7pPr marL="0" marR="0" lvl="6" indent="0" algn="l" rtl="0">
              <a:spcBef>
                <a:spcPts val="0"/>
              </a:spcBef>
              <a:buNone/>
              <a:defRPr sz="1200" b="0" i="0" u="none" strike="noStrike" cap="none">
                <a:solidFill>
                  <a:srgbClr val="7F7F7F"/>
                </a:solidFill>
                <a:latin typeface="Arial"/>
                <a:ea typeface="Arial"/>
                <a:cs typeface="Arial"/>
                <a:sym typeface="Arial"/>
              </a:defRPr>
            </a:lvl7pPr>
            <a:lvl8pPr marL="0" marR="0" lvl="7" indent="0" algn="l" rtl="0">
              <a:spcBef>
                <a:spcPts val="0"/>
              </a:spcBef>
              <a:buNone/>
              <a:defRPr sz="1200" b="0" i="0" u="none" strike="noStrike" cap="none">
                <a:solidFill>
                  <a:srgbClr val="7F7F7F"/>
                </a:solidFill>
                <a:latin typeface="Arial"/>
                <a:ea typeface="Arial"/>
                <a:cs typeface="Arial"/>
                <a:sym typeface="Arial"/>
              </a:defRPr>
            </a:lvl8pPr>
            <a:lvl9pPr marL="0" marR="0" lvl="8" indent="0" algn="l" rtl="0">
              <a:spcBef>
                <a:spcPts val="0"/>
              </a:spcBef>
              <a:buNone/>
              <a:defRPr sz="1200" b="0" i="0" u="none" strike="noStrike" cap="none">
                <a:solidFill>
                  <a:srgbClr val="7F7F7F"/>
                </a:solidFill>
                <a:latin typeface="Arial"/>
                <a:ea typeface="Arial"/>
                <a:cs typeface="Arial"/>
                <a:sym typeface="Arial"/>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834201858"/>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2" r:id="rId8"/>
    <p:sldLayoutId id="2147483763" r:id="rId9"/>
    <p:sldLayoutId id="2147483764" r:id="rId10"/>
    <p:sldLayoutId id="2147483765" r:id="rId11"/>
    <p:sldLayoutId id="2147483766" r:id="rId12"/>
    <p:sldLayoutId id="2147483767" r:id="rId13"/>
    <p:sldLayoutId id="214748376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ECBF2720-DA39-41CF-9C9F-34F5F56E957A}" type="slidenum">
              <a:rPr lang="en-US" altLang="en-US"/>
              <a:pPr>
                <a:defRPr/>
              </a:pPr>
              <a:t>‹#›</a:t>
            </a:fld>
            <a:endParaRPr lang="en-US" altLang="en-US"/>
          </a:p>
        </p:txBody>
      </p:sp>
    </p:spTree>
    <p:extLst>
      <p:ext uri="{BB962C8B-B14F-4D97-AF65-F5344CB8AC3E}">
        <p14:creationId xmlns:p14="http://schemas.microsoft.com/office/powerpoint/2010/main" val="338709447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45A19-BA6E-4FD1-AA29-2F2FF259DC6B}"/>
              </a:ext>
            </a:extLst>
          </p:cNvPr>
          <p:cNvSpPr>
            <a:spLocks noGrp="1"/>
          </p:cNvSpPr>
          <p:nvPr>
            <p:ph type="ctrTitle"/>
          </p:nvPr>
        </p:nvSpPr>
        <p:spPr>
          <a:xfrm>
            <a:off x="307571" y="1346662"/>
            <a:ext cx="8545484" cy="2231968"/>
          </a:xfrm>
        </p:spPr>
        <p:txBody>
          <a:bodyPr>
            <a:normAutofit/>
          </a:bodyPr>
          <a:lstStyle/>
          <a:p>
            <a:pPr algn="ctr"/>
            <a:r>
              <a:rPr lang="es-CR" sz="4000" dirty="0"/>
              <a:t>Observación General 23</a:t>
            </a:r>
            <a:br>
              <a:rPr lang="es-CR" sz="2800" dirty="0"/>
            </a:br>
            <a:r>
              <a:rPr lang="es-CR" sz="2400" dirty="0"/>
              <a:t>Comité de los Derechos del Niño</a:t>
            </a:r>
            <a:br>
              <a:rPr lang="es-CR" sz="4800" dirty="0"/>
            </a:br>
            <a:endParaRPr lang="en-US" sz="4800" dirty="0"/>
          </a:p>
        </p:txBody>
      </p:sp>
      <p:sp>
        <p:nvSpPr>
          <p:cNvPr id="3" name="Subtitle 2">
            <a:extLst>
              <a:ext uri="{FF2B5EF4-FFF2-40B4-BE49-F238E27FC236}">
                <a16:creationId xmlns:a16="http://schemas.microsoft.com/office/drawing/2014/main" id="{FCD28305-EA17-4765-922B-19C7216C0A28}"/>
              </a:ext>
            </a:extLst>
          </p:cNvPr>
          <p:cNvSpPr>
            <a:spLocks noGrp="1"/>
          </p:cNvSpPr>
          <p:nvPr>
            <p:ph type="subTitle" idx="1"/>
          </p:nvPr>
        </p:nvSpPr>
        <p:spPr>
          <a:xfrm>
            <a:off x="1069848" y="3842110"/>
            <a:ext cx="7315200" cy="914400"/>
          </a:xfrm>
        </p:spPr>
        <p:txBody>
          <a:bodyPr>
            <a:normAutofit/>
          </a:bodyPr>
          <a:lstStyle/>
          <a:p>
            <a:br>
              <a:rPr lang="en-US" dirty="0"/>
            </a:br>
            <a:endParaRPr lang="en-US" dirty="0"/>
          </a:p>
        </p:txBody>
      </p:sp>
      <p:pic>
        <p:nvPicPr>
          <p:cNvPr id="4" name="Picture 2" descr="http://womenonthemoveawards.org.uk/wp-content/uploads/2013/10/UNHCR-Horizontal-2-e1381758183762.png">
            <a:extLst>
              <a:ext uri="{FF2B5EF4-FFF2-40B4-BE49-F238E27FC236}">
                <a16:creationId xmlns:a16="http://schemas.microsoft.com/office/drawing/2014/main" id="{87C4D952-E2F7-459D-9FC3-230F5604C8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2692" y="3070098"/>
            <a:ext cx="3049308" cy="8843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D3371AE8-E51C-FFF7-6CA6-08DD8E2D86A7}"/>
              </a:ext>
            </a:extLst>
          </p:cNvPr>
          <p:cNvSpPr txBox="1"/>
          <p:nvPr/>
        </p:nvSpPr>
        <p:spPr>
          <a:xfrm>
            <a:off x="9142692" y="6211669"/>
            <a:ext cx="3394842" cy="646331"/>
          </a:xfrm>
          <a:prstGeom prst="rect">
            <a:avLst/>
          </a:prstGeom>
          <a:noFill/>
        </p:spPr>
        <p:txBody>
          <a:bodyPr wrap="square" rtlCol="0">
            <a:spAutoFit/>
          </a:bodyPr>
          <a:lstStyle/>
          <a:p>
            <a:r>
              <a:rPr lang="es-CR" dirty="0"/>
              <a:t>María del Mar González Villar, </a:t>
            </a:r>
            <a:r>
              <a:rPr lang="es-CR"/>
              <a:t>Asociada Senior </a:t>
            </a:r>
            <a:r>
              <a:rPr lang="es-CR" dirty="0"/>
              <a:t>de Protección </a:t>
            </a:r>
            <a:endParaRPr lang="en-US" dirty="0"/>
          </a:p>
        </p:txBody>
      </p:sp>
      <p:pic>
        <p:nvPicPr>
          <p:cNvPr id="6" name="Picture 5" descr="A poster of a group of people walking">
            <a:extLst>
              <a:ext uri="{FF2B5EF4-FFF2-40B4-BE49-F238E27FC236}">
                <a16:creationId xmlns:a16="http://schemas.microsoft.com/office/drawing/2014/main" id="{E47B4C82-D799-1B26-F2FA-7ED304E3D03D}"/>
              </a:ext>
            </a:extLst>
          </p:cNvPr>
          <p:cNvPicPr>
            <a:picLocks noChangeAspect="1"/>
          </p:cNvPicPr>
          <p:nvPr/>
        </p:nvPicPr>
        <p:blipFill rotWithShape="1">
          <a:blip r:embed="rId4"/>
          <a:srcRect t="77471"/>
          <a:stretch/>
        </p:blipFill>
        <p:spPr>
          <a:xfrm>
            <a:off x="840023" y="3578630"/>
            <a:ext cx="7242889" cy="1631732"/>
          </a:xfrm>
          <a:prstGeom prst="rect">
            <a:avLst/>
          </a:prstGeom>
        </p:spPr>
      </p:pic>
    </p:spTree>
    <p:extLst>
      <p:ext uri="{BB962C8B-B14F-4D97-AF65-F5344CB8AC3E}">
        <p14:creationId xmlns:p14="http://schemas.microsoft.com/office/powerpoint/2010/main" val="1091917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E2A363-A4B4-58C3-744D-4EF43C36E62B}"/>
              </a:ext>
            </a:extLst>
          </p:cNvPr>
          <p:cNvSpPr/>
          <p:nvPr/>
        </p:nvSpPr>
        <p:spPr>
          <a:xfrm rot="7096865">
            <a:off x="1920372" y="3227207"/>
            <a:ext cx="7788420" cy="2733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sz="2400"/>
          </a:p>
        </p:txBody>
      </p:sp>
      <p:pic>
        <p:nvPicPr>
          <p:cNvPr id="11" name="Picture 10" descr="A group of people holding a large colorful object&#10;&#10;Description automatically generated">
            <a:extLst>
              <a:ext uri="{FF2B5EF4-FFF2-40B4-BE49-F238E27FC236}">
                <a16:creationId xmlns:a16="http://schemas.microsoft.com/office/drawing/2014/main" id="{8948B376-938A-E8EB-098B-BD93A611EC63}"/>
              </a:ext>
            </a:extLst>
          </p:cNvPr>
          <p:cNvPicPr>
            <a:picLocks noChangeAspect="1"/>
          </p:cNvPicPr>
          <p:nvPr/>
        </p:nvPicPr>
        <p:blipFill rotWithShape="1">
          <a:blip r:embed="rId3"/>
          <a:srcRect t="15032" r="2027" b="13715"/>
          <a:stretch/>
        </p:blipFill>
        <p:spPr>
          <a:xfrm>
            <a:off x="-33251" y="0"/>
            <a:ext cx="12573000" cy="6858000"/>
          </a:xfrm>
          <a:prstGeom prst="rect">
            <a:avLst/>
          </a:prstGeom>
        </p:spPr>
      </p:pic>
      <p:sp>
        <p:nvSpPr>
          <p:cNvPr id="12" name="Title 2">
            <a:extLst>
              <a:ext uri="{FF2B5EF4-FFF2-40B4-BE49-F238E27FC236}">
                <a16:creationId xmlns:a16="http://schemas.microsoft.com/office/drawing/2014/main" id="{2DAC4AEB-BD0D-2E0C-52F6-38CDC7DB4CE2}"/>
              </a:ext>
            </a:extLst>
          </p:cNvPr>
          <p:cNvSpPr txBox="1">
            <a:spLocks noChangeArrowheads="1"/>
          </p:cNvSpPr>
          <p:nvPr/>
        </p:nvSpPr>
        <p:spPr bwMode="auto">
          <a:xfrm>
            <a:off x="0" y="5458451"/>
            <a:ext cx="10723191" cy="156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panose="020B0604020202020204" pitchFamily="34" charset="0"/>
              <a:buChar char="•"/>
              <a:defRPr sz="28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spcBef>
                <a:spcPct val="20000"/>
              </a:spcBef>
              <a:buClr>
                <a:schemeClr val="accent1"/>
              </a:buClr>
              <a:buFont typeface="Arial" panose="020B0604020202020204" pitchFamily="34" charset="0"/>
              <a:buChar char="–"/>
              <a:defRPr sz="24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spcBef>
                <a:spcPct val="20000"/>
              </a:spcBef>
              <a:buClr>
                <a:schemeClr val="accent1"/>
              </a:buClr>
              <a:buFont typeface="Arial" panose="020B0604020202020204" pitchFamily="34" charset="0"/>
              <a:buChar char="–"/>
              <a:defRPr>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spcBef>
                <a:spcPct val="20000"/>
              </a:spcBef>
              <a:buClr>
                <a:schemeClr val="accent1"/>
              </a:buClr>
              <a:buFont typeface="Arial" panose="020B0604020202020204" pitchFamily="34" charset="0"/>
              <a:buChar char="»"/>
              <a:defRPr>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Lato" panose="020F0502020204030203" pitchFamily="34" charset="0"/>
                <a:ea typeface="Lato" panose="020F0502020204030203" pitchFamily="34" charset="0"/>
                <a:cs typeface="Lato" panose="020F0502020204030203" pitchFamily="3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Lato" panose="020F0502020204030203" pitchFamily="34" charset="0"/>
                <a:ea typeface="Lato" panose="020F0502020204030203" pitchFamily="34" charset="0"/>
                <a:cs typeface="Lato" panose="020F0502020204030203" pitchFamily="3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Lato" panose="020F0502020204030203" pitchFamily="34" charset="0"/>
                <a:ea typeface="Lato" panose="020F0502020204030203" pitchFamily="34" charset="0"/>
                <a:cs typeface="Lato" panose="020F0502020204030203" pitchFamily="3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Lato" panose="020F0502020204030203" pitchFamily="34" charset="0"/>
                <a:ea typeface="Lato" panose="020F0502020204030203" pitchFamily="34" charset="0"/>
                <a:cs typeface="Lato" panose="020F0502020204030203" pitchFamily="34" charset="0"/>
              </a:defRPr>
            </a:lvl9pPr>
          </a:lstStyle>
          <a:p>
            <a:pPr eaLnBrk="1" hangingPunct="1">
              <a:lnSpc>
                <a:spcPct val="90000"/>
              </a:lnSpc>
              <a:spcBef>
                <a:spcPct val="0"/>
              </a:spcBef>
              <a:buClrTx/>
              <a:buFontTx/>
              <a:buNone/>
            </a:pPr>
            <a:r>
              <a:rPr lang="es-ES" altLang="en-US" sz="4400" b="1" dirty="0">
                <a:solidFill>
                  <a:schemeClr val="bg1"/>
                </a:solidFill>
                <a:latin typeface="Abadi" panose="020B0604020104020204" pitchFamily="34" charset="0"/>
              </a:rPr>
              <a:t>Protección internacional desde el enfoque de protección de la niñez </a:t>
            </a:r>
            <a:endParaRPr lang="es-ES" altLang="en-US" sz="4000" b="1" dirty="0">
              <a:solidFill>
                <a:schemeClr val="bg1"/>
              </a:solidFill>
              <a:latin typeface="Abadi" panose="020B0604020104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95E483-D558-86B4-EC18-C2B1FF10C83C}"/>
              </a:ext>
            </a:extLst>
          </p:cNvPr>
          <p:cNvPicPr>
            <a:picLocks noChangeAspect="1"/>
          </p:cNvPicPr>
          <p:nvPr/>
        </p:nvPicPr>
        <p:blipFill>
          <a:blip r:embed="rId2"/>
          <a:stretch>
            <a:fillRect/>
          </a:stretch>
        </p:blipFill>
        <p:spPr>
          <a:xfrm>
            <a:off x="4918699" y="1718017"/>
            <a:ext cx="7052147" cy="2641671"/>
          </a:xfrm>
          <a:prstGeom prst="rect">
            <a:avLst/>
          </a:prstGeom>
          <a:ln w="19050">
            <a:solidFill>
              <a:srgbClr val="FFFF00"/>
            </a:solidFill>
          </a:ln>
        </p:spPr>
      </p:pic>
      <p:sp>
        <p:nvSpPr>
          <p:cNvPr id="6" name="TextBox 5">
            <a:extLst>
              <a:ext uri="{FF2B5EF4-FFF2-40B4-BE49-F238E27FC236}">
                <a16:creationId xmlns:a16="http://schemas.microsoft.com/office/drawing/2014/main" id="{D1B726B1-7749-CAD0-A847-847FF22B05EA}"/>
              </a:ext>
            </a:extLst>
          </p:cNvPr>
          <p:cNvSpPr txBox="1"/>
          <p:nvPr/>
        </p:nvSpPr>
        <p:spPr>
          <a:xfrm>
            <a:off x="668494" y="254996"/>
            <a:ext cx="3941064" cy="3416320"/>
          </a:xfrm>
          <a:prstGeom prst="rect">
            <a:avLst/>
          </a:prstGeom>
          <a:noFill/>
        </p:spPr>
        <p:txBody>
          <a:bodyPr wrap="square" rtlCol="0">
            <a:spAutoFit/>
          </a:bodyPr>
          <a:lstStyle/>
          <a:p>
            <a:pPr marL="285750" indent="-285750">
              <a:buFont typeface="Arial" panose="020B0604020202020204" pitchFamily="34" charset="0"/>
              <a:buChar char="•"/>
            </a:pPr>
            <a:r>
              <a:rPr lang="es-CR" sz="2000" b="1" dirty="0">
                <a:solidFill>
                  <a:srgbClr val="0070C0"/>
                </a:solidFill>
              </a:rPr>
              <a:t>2024: </a:t>
            </a:r>
            <a:r>
              <a:rPr lang="es-CR" dirty="0"/>
              <a:t>123,2 millones de personas desplazadas forzosamente en el mundo como resultado de la persecución, conflicto, violencia y violaciones de derechos humanos.</a:t>
            </a:r>
          </a:p>
          <a:p>
            <a:pPr marL="742950" lvl="1" indent="-285750">
              <a:buFont typeface="Arial" panose="020B0604020202020204" pitchFamily="34" charset="0"/>
              <a:buChar char="•"/>
            </a:pPr>
            <a:r>
              <a:rPr lang="es-CR" dirty="0"/>
              <a:t>5,9 millones son personas con necesidades de protección internacional </a:t>
            </a:r>
          </a:p>
          <a:p>
            <a:pPr marL="742950" lvl="1" indent="-285750">
              <a:buFont typeface="Arial" panose="020B0604020202020204" pitchFamily="34" charset="0"/>
              <a:buChar char="•"/>
            </a:pPr>
            <a:r>
              <a:rPr lang="es-CR" dirty="0"/>
              <a:t>8,4 millones de personas solicitantes de asilo</a:t>
            </a:r>
          </a:p>
          <a:p>
            <a:pPr marL="742950" lvl="1" indent="-285750">
              <a:buFont typeface="Arial" panose="020B0604020202020204" pitchFamily="34" charset="0"/>
              <a:buChar char="•"/>
            </a:pPr>
            <a:r>
              <a:rPr lang="es-CR" dirty="0"/>
              <a:t>31 millones de personas refugiadas  </a:t>
            </a:r>
            <a:endParaRPr lang="en-US" dirty="0"/>
          </a:p>
        </p:txBody>
      </p:sp>
      <p:sp>
        <p:nvSpPr>
          <p:cNvPr id="7" name="TextBox 6">
            <a:extLst>
              <a:ext uri="{FF2B5EF4-FFF2-40B4-BE49-F238E27FC236}">
                <a16:creationId xmlns:a16="http://schemas.microsoft.com/office/drawing/2014/main" id="{CE9B3475-A6C9-352E-FF71-9C6AA929AE27}"/>
              </a:ext>
            </a:extLst>
          </p:cNvPr>
          <p:cNvSpPr txBox="1"/>
          <p:nvPr/>
        </p:nvSpPr>
        <p:spPr>
          <a:xfrm>
            <a:off x="758028" y="3882044"/>
            <a:ext cx="3851530" cy="1938992"/>
          </a:xfrm>
          <a:prstGeom prst="rect">
            <a:avLst/>
          </a:prstGeom>
          <a:noFill/>
        </p:spPr>
        <p:txBody>
          <a:bodyPr wrap="square" rtlCol="0">
            <a:spAutoFit/>
          </a:bodyPr>
          <a:lstStyle/>
          <a:p>
            <a:pPr marL="285750" indent="-285750">
              <a:buFont typeface="Arial" panose="020B0604020202020204" pitchFamily="34" charset="0"/>
              <a:buChar char="•"/>
            </a:pPr>
            <a:r>
              <a:rPr lang="es-ES" sz="2000" b="1" dirty="0">
                <a:solidFill>
                  <a:srgbClr val="0070C0"/>
                </a:solidFill>
              </a:rPr>
              <a:t>Niñas, niños y adolescentes </a:t>
            </a:r>
            <a:r>
              <a:rPr lang="es-ES" sz="2000" dirty="0"/>
              <a:t>representan el </a:t>
            </a:r>
            <a:r>
              <a:rPr lang="es-ES" sz="2000" b="1" dirty="0">
                <a:solidFill>
                  <a:srgbClr val="0070C0"/>
                </a:solidFill>
              </a:rPr>
              <a:t>29%</a:t>
            </a:r>
            <a:r>
              <a:rPr lang="es-ES" sz="2000" dirty="0"/>
              <a:t> de la población mundial, pero representan el </a:t>
            </a:r>
            <a:r>
              <a:rPr lang="es-ES" sz="2000" b="1" dirty="0">
                <a:solidFill>
                  <a:srgbClr val="0070C0"/>
                </a:solidFill>
              </a:rPr>
              <a:t>40%</a:t>
            </a:r>
            <a:r>
              <a:rPr lang="es-ES" sz="2000" dirty="0"/>
              <a:t> del total de personas desplazadas por la fuerza</a:t>
            </a:r>
            <a:endParaRPr lang="en-US" sz="2000" dirty="0"/>
          </a:p>
        </p:txBody>
      </p:sp>
      <p:sp>
        <p:nvSpPr>
          <p:cNvPr id="8" name="TextBox 7">
            <a:extLst>
              <a:ext uri="{FF2B5EF4-FFF2-40B4-BE49-F238E27FC236}">
                <a16:creationId xmlns:a16="http://schemas.microsoft.com/office/drawing/2014/main" id="{DD9AE83A-2D49-19A8-87EC-E17B9004261F}"/>
              </a:ext>
            </a:extLst>
          </p:cNvPr>
          <p:cNvSpPr txBox="1"/>
          <p:nvPr/>
        </p:nvSpPr>
        <p:spPr>
          <a:xfrm>
            <a:off x="6208776" y="3291840"/>
            <a:ext cx="4663440" cy="758952"/>
          </a:xfrm>
          <a:prstGeom prst="rect">
            <a:avLst/>
          </a:prstGeom>
          <a:noFill/>
          <a:ln w="38100">
            <a:solidFill>
              <a:srgbClr val="FF0000"/>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32839A35-E442-079C-BB22-E83702FAAA90}"/>
              </a:ext>
            </a:extLst>
          </p:cNvPr>
          <p:cNvSpPr txBox="1"/>
          <p:nvPr/>
        </p:nvSpPr>
        <p:spPr>
          <a:xfrm>
            <a:off x="10116312" y="4481615"/>
            <a:ext cx="2075688" cy="246221"/>
          </a:xfrm>
          <a:prstGeom prst="rect">
            <a:avLst/>
          </a:prstGeom>
          <a:noFill/>
        </p:spPr>
        <p:txBody>
          <a:bodyPr wrap="square" rtlCol="0">
            <a:spAutoFit/>
          </a:bodyPr>
          <a:lstStyle/>
          <a:p>
            <a:r>
              <a:rPr lang="es-CR" sz="1000" i="1" dirty="0"/>
              <a:t>ACNUR, Tendencias globales 2024</a:t>
            </a:r>
            <a:endParaRPr lang="en-US" sz="1000" i="1" dirty="0"/>
          </a:p>
        </p:txBody>
      </p:sp>
    </p:spTree>
    <p:extLst>
      <p:ext uri="{BB962C8B-B14F-4D97-AF65-F5344CB8AC3E}">
        <p14:creationId xmlns:p14="http://schemas.microsoft.com/office/powerpoint/2010/main" val="4208627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CR" sz="2600" b="1" spc="-50" dirty="0">
                <a:solidFill>
                  <a:schemeClr val="accent1">
                    <a:lumMod val="75000"/>
                  </a:schemeClr>
                </a:solidFill>
              </a:rPr>
              <a:t>Niñas, niños y adolescentes refugiados, solicitantes de asilo, apátridas</a:t>
            </a:r>
            <a:endParaRPr lang="en-GB" sz="2600" b="1" spc="-50" dirty="0">
              <a:solidFill>
                <a:schemeClr val="accent1">
                  <a:lumMod val="75000"/>
                </a:schemeClr>
              </a:solidFill>
            </a:endParaRPr>
          </a:p>
        </p:txBody>
      </p:sp>
      <p:sp>
        <p:nvSpPr>
          <p:cNvPr id="3" name="Content Placeholder 2"/>
          <p:cNvSpPr>
            <a:spLocks noGrp="1"/>
          </p:cNvSpPr>
          <p:nvPr>
            <p:ph idx="1"/>
          </p:nvPr>
        </p:nvSpPr>
        <p:spPr/>
        <p:txBody>
          <a:bodyPr>
            <a:normAutofit lnSpcReduction="10000"/>
          </a:bodyPr>
          <a:lstStyle/>
          <a:p>
            <a:endParaRPr lang="es-ES" dirty="0"/>
          </a:p>
          <a:p>
            <a:pPr marL="0" indent="0" algn="ctr">
              <a:buNone/>
            </a:pPr>
            <a:r>
              <a:rPr lang="es-ES" b="1" dirty="0"/>
              <a:t>Obligación estatal de garantizar atención integral </a:t>
            </a:r>
          </a:p>
          <a:p>
            <a:pPr marL="0" indent="0" algn="ctr">
              <a:buNone/>
            </a:pPr>
            <a:r>
              <a:rPr lang="es-ES" b="1" dirty="0"/>
              <a:t>y disfrute efectivo de los derechos de niñas, niños y adolescentes con necesidades de protección internacional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lgn="ctr">
              <a:buNone/>
            </a:pPr>
            <a:r>
              <a:rPr lang="es-CR" i="1" dirty="0"/>
              <a:t>Convención sobre los Derechos del Niño</a:t>
            </a:r>
          </a:p>
          <a:p>
            <a:pPr marL="0" indent="0" algn="ctr">
              <a:buNone/>
            </a:pPr>
            <a:r>
              <a:rPr lang="es-CR" i="1" dirty="0"/>
              <a:t>Convención sobre el Estatuto de los Refugiados</a:t>
            </a:r>
          </a:p>
          <a:p>
            <a:pPr marL="0" indent="0" algn="ctr">
              <a:buNone/>
            </a:pPr>
            <a:r>
              <a:rPr lang="es-CR" i="1" dirty="0"/>
              <a:t>Convención sobre el Estatuto de los Apátridas </a:t>
            </a:r>
          </a:p>
          <a:p>
            <a:pPr marL="0" indent="0" algn="ctr">
              <a:buNone/>
            </a:pPr>
            <a:r>
              <a:rPr lang="es-CR" i="1" dirty="0"/>
              <a:t>Convención para reducir los casos de apatridia</a:t>
            </a:r>
          </a:p>
          <a:p>
            <a:pPr marL="0" indent="0">
              <a:buNone/>
            </a:pPr>
            <a:endParaRPr lang="en-GB" dirty="0"/>
          </a:p>
        </p:txBody>
      </p:sp>
      <p:cxnSp>
        <p:nvCxnSpPr>
          <p:cNvPr id="4" name="Straight Connector 3"/>
          <p:cNvCxnSpPr/>
          <p:nvPr/>
        </p:nvCxnSpPr>
        <p:spPr>
          <a:xfrm>
            <a:off x="2152650" y="1556792"/>
            <a:ext cx="78867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Left Brace 4"/>
          <p:cNvSpPr/>
          <p:nvPr/>
        </p:nvSpPr>
        <p:spPr>
          <a:xfrm rot="16200000">
            <a:off x="5627948" y="-351420"/>
            <a:ext cx="936104" cy="777686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GB">
              <a:solidFill>
                <a:prstClr val="black"/>
              </a:solidFill>
              <a:latin typeface="Calibri" panose="020F0502020204030204"/>
            </a:endParaRPr>
          </a:p>
        </p:txBody>
      </p:sp>
    </p:spTree>
    <p:extLst>
      <p:ext uri="{BB962C8B-B14F-4D97-AF65-F5344CB8AC3E}">
        <p14:creationId xmlns:p14="http://schemas.microsoft.com/office/powerpoint/2010/main" val="4025440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584853-875D-B6D3-0BC2-32961CBC114B}"/>
              </a:ext>
            </a:extLst>
          </p:cNvPr>
          <p:cNvSpPr txBox="1"/>
          <p:nvPr/>
        </p:nvSpPr>
        <p:spPr>
          <a:xfrm>
            <a:off x="167126" y="1058010"/>
            <a:ext cx="5972175" cy="4339650"/>
          </a:xfrm>
          <a:prstGeom prst="rect">
            <a:avLst/>
          </a:prstGeom>
          <a:noFill/>
        </p:spPr>
        <p:txBody>
          <a:bodyPr wrap="square" rtlCol="0">
            <a:spAutoFit/>
          </a:bodyPr>
          <a:lstStyle/>
          <a:p>
            <a:endParaRPr lang="en-US" sz="2400" b="1" dirty="0">
              <a:solidFill>
                <a:srgbClr val="0070C0"/>
              </a:solidFill>
            </a:endParaRPr>
          </a:p>
          <a:p>
            <a:pPr marL="285750" indent="-285750">
              <a:buFont typeface="Arial" panose="020B0604020202020204" pitchFamily="34" charset="0"/>
              <a:buChar char="•"/>
            </a:pPr>
            <a:r>
              <a:rPr lang="es-CR" dirty="0"/>
              <a:t>E</a:t>
            </a:r>
            <a:r>
              <a:rPr lang="es-ES" dirty="0"/>
              <a:t>laborada conjuntamente con el Comité de Protección de los Derechos de Todos los Trabajadores Migratorios y de sus Familiares (</a:t>
            </a:r>
            <a:r>
              <a:rPr lang="es-ES" dirty="0" err="1"/>
              <a:t>Obs</a:t>
            </a:r>
            <a:r>
              <a:rPr lang="es-ES" dirty="0"/>
              <a:t>. 4)</a:t>
            </a:r>
          </a:p>
          <a:p>
            <a:pPr marL="285750" indent="-285750">
              <a:buFont typeface="Arial" panose="020B0604020202020204" pitchFamily="34" charset="0"/>
              <a:buChar char="•"/>
            </a:pPr>
            <a:r>
              <a:rPr lang="es-ES" dirty="0"/>
              <a:t>Aborda las </a:t>
            </a:r>
            <a:r>
              <a:rPr lang="es-ES" b="1" dirty="0"/>
              <a:t>obligaciones de los Estados relativas a los derechos humanos de niñas, niños y adolescentes en el contexto de migración y desplazamiento forzado.</a:t>
            </a:r>
          </a:p>
          <a:p>
            <a:pPr marL="285750" indent="-285750">
              <a:buFont typeface="Arial" panose="020B0604020202020204" pitchFamily="34" charset="0"/>
              <a:buChar char="•"/>
            </a:pPr>
            <a:r>
              <a:rPr lang="es-ES" dirty="0"/>
              <a:t>Contempla obligaciones de los países de origen, tránsito, destino y retorno.</a:t>
            </a:r>
          </a:p>
          <a:p>
            <a:pPr marL="285750" indent="-285750">
              <a:buFont typeface="Arial" panose="020B0604020202020204" pitchFamily="34" charset="0"/>
              <a:buChar char="•"/>
            </a:pPr>
            <a:r>
              <a:rPr lang="es-ES" dirty="0"/>
              <a:t>Reconoce que millones de NNA se desplazan internacionalmente por diversas razones (violencia, pobreza, reunificación familiar, entre otras).</a:t>
            </a:r>
          </a:p>
          <a:p>
            <a:pPr marL="285750" indent="-285750">
              <a:buFont typeface="Arial" panose="020B0604020202020204" pitchFamily="34" charset="0"/>
              <a:buChar char="•"/>
            </a:pPr>
            <a:r>
              <a:rPr lang="es-ES" dirty="0"/>
              <a:t>Subraya que NNA en desplazamiento tienen los mismos derechos independientemente de su estatus migratorio.</a:t>
            </a:r>
          </a:p>
          <a:p>
            <a:pPr marL="285750" indent="-285750">
              <a:buFont typeface="Arial" panose="020B0604020202020204" pitchFamily="34" charset="0"/>
              <a:buChar char="•"/>
            </a:pPr>
            <a:endParaRPr lang="es-CR" dirty="0"/>
          </a:p>
        </p:txBody>
      </p:sp>
      <p:pic>
        <p:nvPicPr>
          <p:cNvPr id="5" name="Picture 4">
            <a:extLst>
              <a:ext uri="{FF2B5EF4-FFF2-40B4-BE49-F238E27FC236}">
                <a16:creationId xmlns:a16="http://schemas.microsoft.com/office/drawing/2014/main" id="{DAA4C08A-6EC2-7AD2-9DB7-5AA9FE5E034A}"/>
              </a:ext>
            </a:extLst>
          </p:cNvPr>
          <p:cNvPicPr>
            <a:picLocks noChangeAspect="1"/>
          </p:cNvPicPr>
          <p:nvPr/>
        </p:nvPicPr>
        <p:blipFill>
          <a:blip r:embed="rId2"/>
          <a:stretch>
            <a:fillRect/>
          </a:stretch>
        </p:blipFill>
        <p:spPr>
          <a:xfrm>
            <a:off x="6094536" y="1145894"/>
            <a:ext cx="5951333" cy="3967555"/>
          </a:xfrm>
          <a:prstGeom prst="rect">
            <a:avLst/>
          </a:prstGeom>
        </p:spPr>
      </p:pic>
    </p:spTree>
    <p:extLst>
      <p:ext uri="{BB962C8B-B14F-4D97-AF65-F5344CB8AC3E}">
        <p14:creationId xmlns:p14="http://schemas.microsoft.com/office/powerpoint/2010/main" val="605881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DCDB99-F773-6763-D279-B76F9BE5B18C}"/>
              </a:ext>
            </a:extLst>
          </p:cNvPr>
          <p:cNvPicPr>
            <a:picLocks noChangeAspect="1"/>
          </p:cNvPicPr>
          <p:nvPr/>
        </p:nvPicPr>
        <p:blipFill>
          <a:blip r:embed="rId2"/>
          <a:stretch>
            <a:fillRect/>
          </a:stretch>
        </p:blipFill>
        <p:spPr>
          <a:xfrm>
            <a:off x="710423" y="1303187"/>
            <a:ext cx="5160798" cy="3824137"/>
          </a:xfrm>
          <a:prstGeom prst="rect">
            <a:avLst/>
          </a:prstGeom>
        </p:spPr>
      </p:pic>
      <p:sp>
        <p:nvSpPr>
          <p:cNvPr id="5" name="Subtitle 2">
            <a:extLst>
              <a:ext uri="{FF2B5EF4-FFF2-40B4-BE49-F238E27FC236}">
                <a16:creationId xmlns:a16="http://schemas.microsoft.com/office/drawing/2014/main" id="{93AE2C4E-104A-316C-CB87-24B3FCAE3E1A}"/>
              </a:ext>
            </a:extLst>
          </p:cNvPr>
          <p:cNvSpPr txBox="1">
            <a:spLocks/>
          </p:cNvSpPr>
          <p:nvPr/>
        </p:nvSpPr>
        <p:spPr>
          <a:xfrm>
            <a:off x="6320780" y="895350"/>
            <a:ext cx="5457584" cy="463981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R" sz="2200" b="1" dirty="0">
                <a:solidFill>
                  <a:srgbClr val="0070C0"/>
                </a:solidFill>
              </a:rPr>
              <a:t>Alcance y propósito:</a:t>
            </a:r>
          </a:p>
          <a:p>
            <a:r>
              <a:rPr lang="es-CR" sz="2200" dirty="0"/>
              <a:t>Proporcionar orientación a los Estados sobre cómo aplicar las convenciones respectivas en el contexto de migración y desplazamiento forzado de NNA. </a:t>
            </a:r>
          </a:p>
          <a:p>
            <a:r>
              <a:rPr lang="es-CR" sz="2200" dirty="0"/>
              <a:t>Promover políticas que respeten, protejan y garanticen los derechos de NNA en contextos de desplazamiento. </a:t>
            </a:r>
          </a:p>
          <a:p>
            <a:pPr marL="0" indent="0">
              <a:buNone/>
            </a:pPr>
            <a:endParaRPr lang="es-CR" sz="2200" dirty="0"/>
          </a:p>
          <a:p>
            <a:pPr marL="0" indent="0">
              <a:buNone/>
            </a:pPr>
            <a:r>
              <a:rPr lang="es-CR" sz="2200" b="1" dirty="0">
                <a:solidFill>
                  <a:srgbClr val="0070C0"/>
                </a:solidFill>
              </a:rPr>
              <a:t>Principios rectores:</a:t>
            </a:r>
          </a:p>
          <a:p>
            <a:r>
              <a:rPr lang="es-CR" sz="2200" dirty="0"/>
              <a:t>No discriminación</a:t>
            </a:r>
          </a:p>
          <a:p>
            <a:r>
              <a:rPr lang="es-CR" sz="2200" dirty="0"/>
              <a:t>Interés superior del niño</a:t>
            </a:r>
          </a:p>
          <a:p>
            <a:r>
              <a:rPr lang="es-CR" sz="2200" dirty="0"/>
              <a:t>Derecho a la vida, la supervivencia y el desarrollo</a:t>
            </a:r>
          </a:p>
          <a:p>
            <a:r>
              <a:rPr lang="es-CR" sz="2200" dirty="0"/>
              <a:t>Derecho a ser escuchado (participación significativa)</a:t>
            </a:r>
          </a:p>
        </p:txBody>
      </p:sp>
    </p:spTree>
    <p:extLst>
      <p:ext uri="{BB962C8B-B14F-4D97-AF65-F5344CB8AC3E}">
        <p14:creationId xmlns:p14="http://schemas.microsoft.com/office/powerpoint/2010/main" val="1505775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EB7543-4F67-08C9-6F23-F65B77CEEEB5}"/>
              </a:ext>
            </a:extLst>
          </p:cNvPr>
          <p:cNvPicPr>
            <a:picLocks noChangeAspect="1"/>
          </p:cNvPicPr>
          <p:nvPr/>
        </p:nvPicPr>
        <p:blipFill>
          <a:blip r:embed="rId2"/>
          <a:stretch>
            <a:fillRect/>
          </a:stretch>
        </p:blipFill>
        <p:spPr>
          <a:xfrm>
            <a:off x="7000068" y="681037"/>
            <a:ext cx="4982381" cy="4838700"/>
          </a:xfrm>
          <a:prstGeom prst="rect">
            <a:avLst/>
          </a:prstGeom>
        </p:spPr>
      </p:pic>
      <p:sp>
        <p:nvSpPr>
          <p:cNvPr id="6" name="Content Placeholder 3">
            <a:extLst>
              <a:ext uri="{FF2B5EF4-FFF2-40B4-BE49-F238E27FC236}">
                <a16:creationId xmlns:a16="http://schemas.microsoft.com/office/drawing/2014/main" id="{E6B8B2F2-6494-205B-D4C1-CF888B32BB93}"/>
              </a:ext>
            </a:extLst>
          </p:cNvPr>
          <p:cNvSpPr txBox="1">
            <a:spLocks/>
          </p:cNvSpPr>
          <p:nvPr/>
        </p:nvSpPr>
        <p:spPr>
          <a:xfrm>
            <a:off x="508043" y="1082569"/>
            <a:ext cx="6161867" cy="4700578"/>
          </a:xfrm>
          <a:prstGeom prst="rect">
            <a:avLst/>
          </a:prstGeom>
          <a:noFill/>
          <a:ln>
            <a:noFill/>
          </a:ln>
        </p:spPr>
        <p:txBody>
          <a:bodyPr spcFirstLastPara="1" vert="horz" wrap="square" lIns="121900" tIns="0" rIns="121900" bIns="0" rtlCol="0" anchor="t" anchorCtr="0">
            <a:normAutofit fontScale="92500" lnSpcReduction="20000"/>
          </a:bodyPr>
          <a:lstStyle>
            <a:lvl1pPr marL="228600" lvl="0" indent="-228600" algn="ctr" defTabSz="914400" rtl="0" eaLnBrk="1" latinLnBrk="0" hangingPunct="1">
              <a:lnSpc>
                <a:spcPct val="90000"/>
              </a:lnSpc>
              <a:spcBef>
                <a:spcPts val="600"/>
              </a:spcBef>
              <a:spcAft>
                <a:spcPts val="0"/>
              </a:spcAft>
              <a:buSzPts val="3200"/>
              <a:buFont typeface="Arial" panose="020B0604020202020204" pitchFamily="34" charset="0"/>
              <a:buNone/>
              <a:defRPr sz="3200" kern="1200">
                <a:solidFill>
                  <a:schemeClr val="dk1"/>
                </a:solidFill>
                <a:latin typeface="+mn-lt"/>
                <a:ea typeface="+mn-ea"/>
                <a:cs typeface="+mn-cs"/>
              </a:defRPr>
            </a:lvl1pPr>
            <a:lvl2pPr marL="685800" lvl="1" indent="-228600" algn="ctr" defTabSz="914400" rtl="0" eaLnBrk="1" latinLnBrk="0" hangingPunct="1">
              <a:lnSpc>
                <a:spcPct val="90000"/>
              </a:lnSpc>
              <a:spcBef>
                <a:spcPts val="600"/>
              </a:spcBef>
              <a:spcAft>
                <a:spcPts val="0"/>
              </a:spcAft>
              <a:buSzPts val="3200"/>
              <a:buFont typeface="Arial" panose="020B0604020202020204" pitchFamily="34" charset="0"/>
              <a:buNone/>
              <a:defRPr sz="2400" kern="1200">
                <a:solidFill>
                  <a:srgbClr val="888888"/>
                </a:solidFill>
                <a:latin typeface="+mn-lt"/>
                <a:ea typeface="+mn-ea"/>
                <a:cs typeface="+mn-cs"/>
              </a:defRPr>
            </a:lvl2pPr>
            <a:lvl3pPr marL="1143000" lvl="2" indent="-228600" algn="ctr" defTabSz="914400" rtl="0" eaLnBrk="1" latinLnBrk="0" hangingPunct="1">
              <a:lnSpc>
                <a:spcPct val="90000"/>
              </a:lnSpc>
              <a:spcBef>
                <a:spcPts val="500"/>
              </a:spcBef>
              <a:spcAft>
                <a:spcPts val="0"/>
              </a:spcAft>
              <a:buSzPts val="2700"/>
              <a:buFont typeface="Arial" panose="020B0604020202020204" pitchFamily="34" charset="0"/>
              <a:buNone/>
              <a:defRPr sz="2000" kern="1200">
                <a:solidFill>
                  <a:srgbClr val="888888"/>
                </a:solidFill>
                <a:latin typeface="+mn-lt"/>
                <a:ea typeface="+mn-ea"/>
                <a:cs typeface="+mn-cs"/>
              </a:defRPr>
            </a:lvl3pPr>
            <a:lvl4pPr marL="1600200" lvl="3" indent="-228600" algn="ctr" defTabSz="914400" rtl="0" eaLnBrk="1" latinLnBrk="0" hangingPunct="1">
              <a:lnSpc>
                <a:spcPct val="90000"/>
              </a:lnSpc>
              <a:spcBef>
                <a:spcPts val="500"/>
              </a:spcBef>
              <a:spcAft>
                <a:spcPts val="0"/>
              </a:spcAft>
              <a:buSzPts val="2400"/>
              <a:buFont typeface="Arial" panose="020B0604020202020204" pitchFamily="34" charset="0"/>
              <a:buNone/>
              <a:defRPr sz="1800" kern="1200">
                <a:solidFill>
                  <a:srgbClr val="888888"/>
                </a:solidFill>
                <a:latin typeface="+mn-lt"/>
                <a:ea typeface="+mn-ea"/>
                <a:cs typeface="+mn-cs"/>
              </a:defRPr>
            </a:lvl4pPr>
            <a:lvl5pPr marL="2057400" lvl="4" indent="-228600" algn="ctr" defTabSz="914400" rtl="0" eaLnBrk="1" latinLnBrk="0" hangingPunct="1">
              <a:lnSpc>
                <a:spcPct val="90000"/>
              </a:lnSpc>
              <a:spcBef>
                <a:spcPts val="500"/>
              </a:spcBef>
              <a:spcAft>
                <a:spcPts val="0"/>
              </a:spcAft>
              <a:buSzPts val="2400"/>
              <a:buFont typeface="Arial" panose="020B0604020202020204" pitchFamily="34" charset="0"/>
              <a:buNone/>
              <a:defRPr sz="1800" kern="1200">
                <a:solidFill>
                  <a:srgbClr val="888888"/>
                </a:solidFill>
                <a:latin typeface="+mn-lt"/>
                <a:ea typeface="+mn-ea"/>
                <a:cs typeface="+mn-cs"/>
              </a:defRPr>
            </a:lvl5pPr>
            <a:lvl6pPr marL="2514600" lvl="5" indent="-228600" algn="ctr" defTabSz="914400" rtl="0" eaLnBrk="1" latinLnBrk="0" hangingPunct="1">
              <a:lnSpc>
                <a:spcPct val="90000"/>
              </a:lnSpc>
              <a:spcBef>
                <a:spcPts val="500"/>
              </a:spcBef>
              <a:spcAft>
                <a:spcPts val="0"/>
              </a:spcAft>
              <a:buClr>
                <a:srgbClr val="888888"/>
              </a:buClr>
              <a:buSzPts val="2700"/>
              <a:buFont typeface="Arial" panose="020B0604020202020204" pitchFamily="34" charset="0"/>
              <a:buNone/>
              <a:defRPr sz="1800" kern="1200">
                <a:solidFill>
                  <a:srgbClr val="888888"/>
                </a:solidFill>
                <a:latin typeface="+mn-lt"/>
                <a:ea typeface="+mn-ea"/>
                <a:cs typeface="+mn-cs"/>
              </a:defRPr>
            </a:lvl6pPr>
            <a:lvl7pPr marL="2971800" lvl="6" indent="-228600" algn="ctr" defTabSz="914400" rtl="0" eaLnBrk="1" latinLnBrk="0" hangingPunct="1">
              <a:lnSpc>
                <a:spcPct val="90000"/>
              </a:lnSpc>
              <a:spcBef>
                <a:spcPts val="500"/>
              </a:spcBef>
              <a:spcAft>
                <a:spcPts val="0"/>
              </a:spcAft>
              <a:buClr>
                <a:srgbClr val="888888"/>
              </a:buClr>
              <a:buSzPts val="2700"/>
              <a:buFont typeface="Arial" panose="020B0604020202020204" pitchFamily="34" charset="0"/>
              <a:buNone/>
              <a:defRPr sz="1800" kern="1200">
                <a:solidFill>
                  <a:srgbClr val="888888"/>
                </a:solidFill>
                <a:latin typeface="+mn-lt"/>
                <a:ea typeface="+mn-ea"/>
                <a:cs typeface="+mn-cs"/>
              </a:defRPr>
            </a:lvl7pPr>
            <a:lvl8pPr marL="3429000" lvl="7" indent="-228600" algn="ctr" defTabSz="914400" rtl="0" eaLnBrk="1" latinLnBrk="0" hangingPunct="1">
              <a:lnSpc>
                <a:spcPct val="90000"/>
              </a:lnSpc>
              <a:spcBef>
                <a:spcPts val="500"/>
              </a:spcBef>
              <a:spcAft>
                <a:spcPts val="0"/>
              </a:spcAft>
              <a:buClr>
                <a:srgbClr val="888888"/>
              </a:buClr>
              <a:buSzPts val="2700"/>
              <a:buFont typeface="Arial" panose="020B0604020202020204" pitchFamily="34" charset="0"/>
              <a:buNone/>
              <a:defRPr sz="1800" kern="1200">
                <a:solidFill>
                  <a:srgbClr val="888888"/>
                </a:solidFill>
                <a:latin typeface="+mn-lt"/>
                <a:ea typeface="+mn-ea"/>
                <a:cs typeface="+mn-cs"/>
              </a:defRPr>
            </a:lvl8pPr>
            <a:lvl9pPr marL="3886200" lvl="8" indent="-228600" algn="ctr" defTabSz="914400" rtl="0" eaLnBrk="1" latinLnBrk="0" hangingPunct="1">
              <a:lnSpc>
                <a:spcPct val="90000"/>
              </a:lnSpc>
              <a:spcBef>
                <a:spcPts val="500"/>
              </a:spcBef>
              <a:spcAft>
                <a:spcPts val="0"/>
              </a:spcAft>
              <a:buClr>
                <a:srgbClr val="888888"/>
              </a:buClr>
              <a:buSzPts val="2700"/>
              <a:buFont typeface="Arial" panose="020B0604020202020204" pitchFamily="34" charset="0"/>
              <a:buNone/>
              <a:defRPr sz="1800" kern="1200">
                <a:solidFill>
                  <a:srgbClr val="888888"/>
                </a:solidFill>
                <a:latin typeface="+mn-lt"/>
                <a:ea typeface="+mn-ea"/>
                <a:cs typeface="+mn-cs"/>
              </a:defRPr>
            </a:lvl9pPr>
          </a:lstStyle>
          <a:p>
            <a:r>
              <a:rPr lang="es-ES" sz="2600" b="1" dirty="0">
                <a:solidFill>
                  <a:srgbClr val="0070C0"/>
                </a:solidFill>
              </a:rPr>
              <a:t>Derechos específicos en contextos migratorios y de desplazamiento forzado</a:t>
            </a:r>
          </a:p>
          <a:p>
            <a:pPr marL="0" indent="0" algn="l"/>
            <a:endParaRPr lang="es-ES" sz="1800" dirty="0">
              <a:solidFill>
                <a:schemeClr val="tx1"/>
              </a:solidFill>
            </a:endParaRPr>
          </a:p>
          <a:p>
            <a:pPr marL="285750" indent="-285750" algn="l">
              <a:buSzPct val="100000"/>
              <a:buFont typeface="Arial" panose="020B0604020202020204" pitchFamily="34" charset="0"/>
              <a:buChar char="•"/>
            </a:pPr>
            <a:r>
              <a:rPr lang="es-ES" sz="1800" b="1" dirty="0">
                <a:solidFill>
                  <a:schemeClr val="tx1"/>
                </a:solidFill>
              </a:rPr>
              <a:t>Identidad y nacionalidad: </a:t>
            </a:r>
            <a:r>
              <a:rPr lang="es-ES" sz="1800" dirty="0">
                <a:solidFill>
                  <a:schemeClr val="tx1"/>
                </a:solidFill>
              </a:rPr>
              <a:t>Garantizar el registro de nacimiento y evitar la apatridia.</a:t>
            </a:r>
          </a:p>
          <a:p>
            <a:pPr marL="285750" indent="-285750" algn="l">
              <a:buSzPct val="100000"/>
              <a:buFont typeface="Arial" panose="020B0604020202020204" pitchFamily="34" charset="0"/>
              <a:buChar char="•"/>
            </a:pPr>
            <a:r>
              <a:rPr lang="es-ES" sz="1800" b="1" dirty="0">
                <a:solidFill>
                  <a:schemeClr val="tx1"/>
                </a:solidFill>
              </a:rPr>
              <a:t>Libertad de movimiento: </a:t>
            </a:r>
            <a:r>
              <a:rPr lang="es-ES" sz="1800" dirty="0">
                <a:solidFill>
                  <a:schemeClr val="tx1"/>
                </a:solidFill>
              </a:rPr>
              <a:t>Evitar restricciones arbitrarias.</a:t>
            </a:r>
          </a:p>
          <a:p>
            <a:pPr marL="285750" indent="-285750" algn="l">
              <a:buSzPct val="100000"/>
              <a:buFont typeface="Arial" panose="020B0604020202020204" pitchFamily="34" charset="0"/>
              <a:buChar char="•"/>
            </a:pPr>
            <a:r>
              <a:rPr lang="es-ES" sz="1800" b="1" dirty="0">
                <a:solidFill>
                  <a:schemeClr val="tx1"/>
                </a:solidFill>
              </a:rPr>
              <a:t>Garantías procesales y acceso a la justicia: </a:t>
            </a:r>
            <a:r>
              <a:rPr lang="es-ES" sz="1800" dirty="0">
                <a:solidFill>
                  <a:schemeClr val="tx1"/>
                </a:solidFill>
              </a:rPr>
              <a:t>adaptadas a NNA en todos los procedimientos administrativos y judiciales (migración y asilo) que afecten a estos o a sus padres. Debe existir una separación efectiva entre instancias migratorias y de protección a la niñez</a:t>
            </a:r>
          </a:p>
          <a:p>
            <a:pPr marL="285750" indent="-285750" algn="l">
              <a:buSzPct val="100000"/>
              <a:buFont typeface="Arial" panose="020B0604020202020204" pitchFamily="34" charset="0"/>
              <a:buChar char="•"/>
            </a:pPr>
            <a:r>
              <a:rPr lang="es-ES" sz="1800" b="1" dirty="0">
                <a:solidFill>
                  <a:schemeClr val="tx1"/>
                </a:solidFill>
              </a:rPr>
              <a:t>Protección contra la violencia, abuso y explotación: </a:t>
            </a:r>
            <a:r>
              <a:rPr lang="es-ES" sz="1800" dirty="0">
                <a:solidFill>
                  <a:schemeClr val="tx1"/>
                </a:solidFill>
              </a:rPr>
              <a:t>Especial atención a NNA no acompañados (situaciones de trata, VBG, explotación económica). </a:t>
            </a:r>
          </a:p>
          <a:p>
            <a:pPr marL="285750" indent="-285750" algn="l">
              <a:buSzPct val="100000"/>
              <a:buFont typeface="Arial" panose="020B0604020202020204" pitchFamily="34" charset="0"/>
              <a:buChar char="•"/>
            </a:pPr>
            <a:r>
              <a:rPr lang="es-ES" sz="1800" b="1" dirty="0">
                <a:solidFill>
                  <a:schemeClr val="tx1"/>
                </a:solidFill>
              </a:rPr>
              <a:t>Educación: </a:t>
            </a:r>
            <a:r>
              <a:rPr lang="es-ES" sz="1800" dirty="0">
                <a:solidFill>
                  <a:schemeClr val="tx1"/>
                </a:solidFill>
              </a:rPr>
              <a:t>Acceso sin discriminación, independientemente del estatus migratorio (educación intercultural).</a:t>
            </a:r>
          </a:p>
          <a:p>
            <a:pPr marL="285750" indent="-285750" algn="l">
              <a:buSzPct val="100000"/>
              <a:buFont typeface="Arial" panose="020B0604020202020204" pitchFamily="34" charset="0"/>
              <a:buChar char="•"/>
            </a:pPr>
            <a:r>
              <a:rPr lang="es-ES" sz="1800" b="1" dirty="0">
                <a:solidFill>
                  <a:schemeClr val="tx1"/>
                </a:solidFill>
              </a:rPr>
              <a:t>Salud: </a:t>
            </a:r>
            <a:r>
              <a:rPr lang="es-ES" sz="1800" dirty="0">
                <a:solidFill>
                  <a:schemeClr val="tx1"/>
                </a:solidFill>
              </a:rPr>
              <a:t>Atención médica adecuada y accesible.</a:t>
            </a:r>
          </a:p>
          <a:p>
            <a:pPr marL="285750" indent="-285750" algn="l">
              <a:buSzPct val="100000"/>
              <a:buFont typeface="Arial" panose="020B0604020202020204" pitchFamily="34" charset="0"/>
              <a:buChar char="•"/>
            </a:pPr>
            <a:r>
              <a:rPr lang="es-ES" sz="1800" b="1" dirty="0">
                <a:solidFill>
                  <a:schemeClr val="tx1"/>
                </a:solidFill>
              </a:rPr>
              <a:t>Vivienda y condiciones de vida dignas: </a:t>
            </a:r>
            <a:r>
              <a:rPr lang="es-ES" sz="1800" dirty="0">
                <a:solidFill>
                  <a:schemeClr val="tx1"/>
                </a:solidFill>
              </a:rPr>
              <a:t>Facilitar acceso a la seguridad y programas sociales.</a:t>
            </a:r>
          </a:p>
          <a:p>
            <a:pPr marL="285750" indent="-285750" algn="l">
              <a:buSzPct val="100000"/>
              <a:buFont typeface="Arial" panose="020B0604020202020204" pitchFamily="34" charset="0"/>
              <a:buChar char="•"/>
            </a:pPr>
            <a:endParaRPr lang="es-ES" sz="1800" b="1" dirty="0">
              <a:solidFill>
                <a:schemeClr val="tx1"/>
              </a:solidFill>
            </a:endParaRPr>
          </a:p>
          <a:p>
            <a:endParaRPr lang="en-US" dirty="0"/>
          </a:p>
        </p:txBody>
      </p:sp>
    </p:spTree>
    <p:extLst>
      <p:ext uri="{BB962C8B-B14F-4D97-AF65-F5344CB8AC3E}">
        <p14:creationId xmlns:p14="http://schemas.microsoft.com/office/powerpoint/2010/main" val="291523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3A8DE8-0AB6-A0B0-1C1F-72EDF93219A9}"/>
              </a:ext>
            </a:extLst>
          </p:cNvPr>
          <p:cNvSpPr txBox="1"/>
          <p:nvPr/>
        </p:nvSpPr>
        <p:spPr>
          <a:xfrm>
            <a:off x="547868" y="760071"/>
            <a:ext cx="5683169" cy="4801314"/>
          </a:xfrm>
          <a:prstGeom prst="rect">
            <a:avLst/>
          </a:prstGeom>
          <a:noFill/>
        </p:spPr>
        <p:txBody>
          <a:bodyPr wrap="square" rtlCol="0">
            <a:spAutoFit/>
          </a:bodyPr>
          <a:lstStyle/>
          <a:p>
            <a:r>
              <a:rPr lang="es-CR" sz="2400" b="1" dirty="0">
                <a:solidFill>
                  <a:srgbClr val="0070C0"/>
                </a:solidFill>
              </a:rPr>
              <a:t>Enfoque estratégico para la protección de NNA en contextos de migración y desplazamiento forzado</a:t>
            </a:r>
          </a:p>
          <a:p>
            <a:endParaRPr lang="es-CR" sz="2400" b="1" dirty="0">
              <a:solidFill>
                <a:srgbClr val="0070C0"/>
              </a:solidFill>
            </a:endParaRPr>
          </a:p>
          <a:p>
            <a:pPr marL="285750" indent="-285750">
              <a:buFont typeface="Arial" panose="020B0604020202020204" pitchFamily="34" charset="0"/>
              <a:buChar char="•"/>
            </a:pPr>
            <a:r>
              <a:rPr lang="es-CR" sz="1600" b="1" dirty="0"/>
              <a:t>Protección frente a la detención: </a:t>
            </a:r>
            <a:r>
              <a:rPr lang="es-CR" sz="1600" dirty="0"/>
              <a:t>NNA en contextos migratorios nunca deben ser sujetos de detención.</a:t>
            </a:r>
          </a:p>
          <a:p>
            <a:pPr marL="285750" indent="-285750">
              <a:buFont typeface="Arial" panose="020B0604020202020204" pitchFamily="34" charset="0"/>
              <a:buChar char="•"/>
            </a:pPr>
            <a:r>
              <a:rPr lang="es-CR" sz="1600" b="1" dirty="0"/>
              <a:t>Procedimientos migratorios: </a:t>
            </a:r>
            <a:r>
              <a:rPr lang="es-CR" sz="1600" dirty="0"/>
              <a:t>se recomienda el desarrollo e implementación de procedimientos amigables a la niñez, accesibles, rápidos y respetuosos de los derechos de NNA.</a:t>
            </a:r>
          </a:p>
          <a:p>
            <a:pPr marL="285750" indent="-285750">
              <a:buFont typeface="Arial" panose="020B0604020202020204" pitchFamily="34" charset="0"/>
              <a:buChar char="•"/>
            </a:pPr>
            <a:r>
              <a:rPr lang="es-CR" sz="1600" b="1" dirty="0"/>
              <a:t>Retorno y reintegración: </a:t>
            </a:r>
            <a:r>
              <a:rPr lang="es-CR" sz="1600" dirty="0"/>
              <a:t>el retorno debe ser seguro, digno y voluntario, considerando el interés superior del niño. Los programas de reintegración deben garantizar el acceso a servicios sociales y de protección.</a:t>
            </a:r>
          </a:p>
          <a:p>
            <a:pPr marL="285750" indent="-285750">
              <a:buFont typeface="Arial" panose="020B0604020202020204" pitchFamily="34" charset="0"/>
              <a:buChar char="•"/>
            </a:pPr>
            <a:r>
              <a:rPr lang="es-CR" sz="1600" b="1" dirty="0"/>
              <a:t>Reunificación familiar: </a:t>
            </a:r>
            <a:r>
              <a:rPr lang="es-CR" sz="1600" dirty="0"/>
              <a:t>debe facilitarse salvo que se justifique la separación en miras al interés superior del niño (importante revisar temas de seguridad en caso retorno a país de origen).</a:t>
            </a:r>
          </a:p>
          <a:p>
            <a:endParaRPr lang="en-US" dirty="0"/>
          </a:p>
        </p:txBody>
      </p:sp>
      <p:pic>
        <p:nvPicPr>
          <p:cNvPr id="12" name="Picture 11">
            <a:extLst>
              <a:ext uri="{FF2B5EF4-FFF2-40B4-BE49-F238E27FC236}">
                <a16:creationId xmlns:a16="http://schemas.microsoft.com/office/drawing/2014/main" id="{8369C9E0-A7BB-D334-39B6-ED4D74E5142B}"/>
              </a:ext>
            </a:extLst>
          </p:cNvPr>
          <p:cNvPicPr>
            <a:picLocks noChangeAspect="1"/>
          </p:cNvPicPr>
          <p:nvPr/>
        </p:nvPicPr>
        <p:blipFill>
          <a:blip r:embed="rId2"/>
          <a:stretch>
            <a:fillRect/>
          </a:stretch>
        </p:blipFill>
        <p:spPr>
          <a:xfrm>
            <a:off x="6409070" y="1151904"/>
            <a:ext cx="5406693" cy="4039426"/>
          </a:xfrm>
          <a:prstGeom prst="rect">
            <a:avLst/>
          </a:prstGeom>
        </p:spPr>
      </p:pic>
    </p:spTree>
    <p:extLst>
      <p:ext uri="{BB962C8B-B14F-4D97-AF65-F5344CB8AC3E}">
        <p14:creationId xmlns:p14="http://schemas.microsoft.com/office/powerpoint/2010/main" val="3243240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7CCFCD-2573-D644-044F-BA15E95AEC70}"/>
              </a:ext>
            </a:extLst>
          </p:cNvPr>
          <p:cNvSpPr txBox="1"/>
          <p:nvPr/>
        </p:nvSpPr>
        <p:spPr>
          <a:xfrm>
            <a:off x="2358463" y="554864"/>
            <a:ext cx="7475073" cy="707886"/>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s-CR" sz="2000" dirty="0">
                <a:latin typeface="Abadi" panose="020B0604020104020204" pitchFamily="34" charset="0"/>
              </a:rPr>
              <a:t>Conclusión N°107, Comité Ejecutivo del ACNUR, sobre niños en riesgo (2007) </a:t>
            </a:r>
          </a:p>
        </p:txBody>
      </p:sp>
      <p:sp>
        <p:nvSpPr>
          <p:cNvPr id="6" name="TextBox 5">
            <a:extLst>
              <a:ext uri="{FF2B5EF4-FFF2-40B4-BE49-F238E27FC236}">
                <a16:creationId xmlns:a16="http://schemas.microsoft.com/office/drawing/2014/main" id="{31ABD4B3-294E-C741-CC0B-4B63DB6ADD0C}"/>
              </a:ext>
            </a:extLst>
          </p:cNvPr>
          <p:cNvSpPr txBox="1"/>
          <p:nvPr/>
        </p:nvSpPr>
        <p:spPr>
          <a:xfrm>
            <a:off x="6657219" y="2376107"/>
            <a:ext cx="4912659" cy="646331"/>
          </a:xfrm>
          <a:prstGeom prst="rect">
            <a:avLst/>
          </a:prstGeom>
          <a:noFill/>
          <a:ln>
            <a:solidFill>
              <a:srgbClr val="0070C0"/>
            </a:solidFill>
          </a:ln>
        </p:spPr>
        <p:txBody>
          <a:bodyPr wrap="square" rtlCol="0">
            <a:spAutoFit/>
          </a:bodyPr>
          <a:lstStyle/>
          <a:p>
            <a:r>
              <a:rPr lang="es-CR" b="1" dirty="0">
                <a:latin typeface="Abadi Extra Light" panose="020B0204020104020204" pitchFamily="34" charset="0"/>
              </a:rPr>
              <a:t>NNA deben ser reconocidos como sujetos de derechos</a:t>
            </a:r>
          </a:p>
        </p:txBody>
      </p:sp>
      <p:sp>
        <p:nvSpPr>
          <p:cNvPr id="7" name="TextBox 6">
            <a:extLst>
              <a:ext uri="{FF2B5EF4-FFF2-40B4-BE49-F238E27FC236}">
                <a16:creationId xmlns:a16="http://schemas.microsoft.com/office/drawing/2014/main" id="{36793378-25B8-ABC0-F2DD-F08A4A2814BD}"/>
              </a:ext>
            </a:extLst>
          </p:cNvPr>
          <p:cNvSpPr txBox="1"/>
          <p:nvPr/>
        </p:nvSpPr>
        <p:spPr>
          <a:xfrm>
            <a:off x="1280399" y="2088775"/>
            <a:ext cx="4660154" cy="3816429"/>
          </a:xfrm>
          <a:prstGeom prst="rect">
            <a:avLst/>
          </a:prstGeom>
          <a:noFill/>
        </p:spPr>
        <p:txBody>
          <a:bodyPr wrap="square" rtlCol="0">
            <a:spAutoFit/>
          </a:bodyPr>
          <a:lstStyle/>
          <a:p>
            <a:r>
              <a:rPr lang="es-CR" sz="1600" dirty="0">
                <a:latin typeface="Abadi Extra Light" panose="020B0204020104020204" pitchFamily="34" charset="0"/>
              </a:rPr>
              <a:t>	</a:t>
            </a:r>
            <a:r>
              <a:rPr lang="es-CR" sz="1600" b="1" dirty="0">
                <a:latin typeface="Abadi Extra Light" panose="020B0204020104020204" pitchFamily="34" charset="0"/>
              </a:rPr>
              <a:t>NNA pueden tener necesidades de 	protección internacional</a:t>
            </a:r>
          </a:p>
          <a:p>
            <a:endParaRPr lang="es-CR" sz="1600" dirty="0">
              <a:latin typeface="Abadi Extra Light" panose="020B0204020104020204" pitchFamily="34" charset="0"/>
            </a:endParaRPr>
          </a:p>
          <a:p>
            <a:r>
              <a:rPr lang="es-CR" sz="1600" dirty="0">
                <a:latin typeface="Abadi Extra Light" panose="020B0204020104020204" pitchFamily="34" charset="0"/>
              </a:rPr>
              <a:t>Deben gozar del derecho de solicitar la protección internacional de manera independiente ante cualquier Estado.</a:t>
            </a:r>
          </a:p>
          <a:p>
            <a:endParaRPr lang="es-CR" sz="1600" dirty="0">
              <a:latin typeface="Abadi Extra Light" panose="020B0204020104020204" pitchFamily="34" charset="0"/>
            </a:endParaRPr>
          </a:p>
          <a:p>
            <a:r>
              <a:rPr lang="es-CR" sz="1600" dirty="0">
                <a:latin typeface="Abadi Extra Light" panose="020B0204020104020204" pitchFamily="34" charset="0"/>
              </a:rPr>
              <a:t>Tienen el derecho a ser reconocidos como </a:t>
            </a:r>
            <a:r>
              <a:rPr lang="es-CR" dirty="0">
                <a:latin typeface="Abadi Extra Light" panose="020B0204020104020204" pitchFamily="34" charset="0"/>
              </a:rPr>
              <a:t>solicitantes</a:t>
            </a:r>
            <a:r>
              <a:rPr lang="es-CR" sz="1600" dirty="0">
                <a:latin typeface="Abadi Extra Light" panose="020B0204020104020204" pitchFamily="34" charset="0"/>
              </a:rPr>
              <a:t> principales y ser incluidos de manera activa en la totalidad de los procedimientos. </a:t>
            </a:r>
          </a:p>
          <a:p>
            <a:endParaRPr lang="es-CR" sz="1600" dirty="0">
              <a:latin typeface="Abadi Extra Light" panose="020B0204020104020204" pitchFamily="34" charset="0"/>
            </a:endParaRPr>
          </a:p>
          <a:p>
            <a:r>
              <a:rPr lang="es-CR" sz="1600" dirty="0">
                <a:latin typeface="Abadi Extra Light" panose="020B0204020104020204" pitchFamily="34" charset="0"/>
              </a:rPr>
              <a:t>Deben gozar del derecho de que su interés superior sea considerado de manera primordial en todos los procedimientos que afecten su vida.</a:t>
            </a:r>
          </a:p>
          <a:p>
            <a:endParaRPr lang="es-CR" sz="1600" dirty="0">
              <a:latin typeface="Abadi Extra Light" panose="020B0204020104020204" pitchFamily="34" charset="0"/>
            </a:endParaRPr>
          </a:p>
        </p:txBody>
      </p:sp>
      <p:pic>
        <p:nvPicPr>
          <p:cNvPr id="9" name="Graphic 8" descr="Megaphone1 outline">
            <a:extLst>
              <a:ext uri="{FF2B5EF4-FFF2-40B4-BE49-F238E27FC236}">
                <a16:creationId xmlns:a16="http://schemas.microsoft.com/office/drawing/2014/main" id="{007B79AC-EE74-0DBA-4975-9A905FA030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0399" y="1975438"/>
            <a:ext cx="914400" cy="914400"/>
          </a:xfrm>
          <a:prstGeom prst="rect">
            <a:avLst/>
          </a:prstGeom>
        </p:spPr>
      </p:pic>
      <p:sp>
        <p:nvSpPr>
          <p:cNvPr id="11" name="TextBox 10">
            <a:extLst>
              <a:ext uri="{FF2B5EF4-FFF2-40B4-BE49-F238E27FC236}">
                <a16:creationId xmlns:a16="http://schemas.microsoft.com/office/drawing/2014/main" id="{2847F8F4-C3DE-30C8-EA6E-6D306C321BC2}"/>
              </a:ext>
            </a:extLst>
          </p:cNvPr>
          <p:cNvSpPr txBox="1"/>
          <p:nvPr/>
        </p:nvSpPr>
        <p:spPr>
          <a:xfrm>
            <a:off x="6657220" y="3817608"/>
            <a:ext cx="491265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CR" sz="2000" b="1" dirty="0">
                <a:latin typeface="Abadi Extra Light" panose="020B0204020104020204" pitchFamily="34" charset="0"/>
              </a:rPr>
              <a:t>Sin discriminación alguna en razón a su edad</a:t>
            </a:r>
            <a:endParaRPr lang="es-CR" sz="2000" dirty="0">
              <a:latin typeface="Abadi Extra Light" panose="020B0204020104020204" pitchFamily="34" charset="0"/>
            </a:endParaRPr>
          </a:p>
        </p:txBody>
      </p:sp>
    </p:spTree>
    <p:extLst>
      <p:ext uri="{BB962C8B-B14F-4D97-AF65-F5344CB8AC3E}">
        <p14:creationId xmlns:p14="http://schemas.microsoft.com/office/powerpoint/2010/main" val="3818525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3CC4-2BFA-C4C8-9A1E-D32DB5E56F16}"/>
              </a:ext>
            </a:extLst>
          </p:cNvPr>
          <p:cNvSpPr>
            <a:spLocks noGrp="1"/>
          </p:cNvSpPr>
          <p:nvPr>
            <p:ph type="ctrTitle"/>
          </p:nvPr>
        </p:nvSpPr>
        <p:spPr>
          <a:xfrm>
            <a:off x="445249" y="2238376"/>
            <a:ext cx="11746751" cy="1447800"/>
          </a:xfrm>
        </p:spPr>
        <p:txBody>
          <a:bodyPr/>
          <a:lstStyle/>
          <a:p>
            <a:r>
              <a:rPr lang="es-CR" sz="4000" dirty="0">
                <a:solidFill>
                  <a:schemeClr val="accent1"/>
                </a:solidFill>
                <a:latin typeface="Abadi" panose="020B0604020104020204" pitchFamily="34" charset="0"/>
              </a:rPr>
              <a:t>Aplicación del Interés Superior en procedimientos de protección internacional </a:t>
            </a:r>
          </a:p>
        </p:txBody>
      </p:sp>
    </p:spTree>
    <p:extLst>
      <p:ext uri="{BB962C8B-B14F-4D97-AF65-F5344CB8AC3E}">
        <p14:creationId xmlns:p14="http://schemas.microsoft.com/office/powerpoint/2010/main" val="1202326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7287CE-4BEA-ED85-E508-774A9608DEB5}"/>
              </a:ext>
            </a:extLst>
          </p:cNvPr>
          <p:cNvSpPr txBox="1"/>
          <p:nvPr/>
        </p:nvSpPr>
        <p:spPr>
          <a:xfrm>
            <a:off x="1263268" y="583752"/>
            <a:ext cx="107638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Revisión y análisis del contexto y circunstancias específicas de NNA en su país de origen  </a:t>
            </a:r>
          </a:p>
        </p:txBody>
      </p:sp>
      <p:sp>
        <p:nvSpPr>
          <p:cNvPr id="6" name="TextBox 5">
            <a:extLst>
              <a:ext uri="{FF2B5EF4-FFF2-40B4-BE49-F238E27FC236}">
                <a16:creationId xmlns:a16="http://schemas.microsoft.com/office/drawing/2014/main" id="{4A5D6173-4983-4DF6-FBC9-4DFE7D6B0E4A}"/>
              </a:ext>
            </a:extLst>
          </p:cNvPr>
          <p:cNvSpPr txBox="1"/>
          <p:nvPr/>
        </p:nvSpPr>
        <p:spPr>
          <a:xfrm>
            <a:off x="1263268" y="2059404"/>
            <a:ext cx="11168318" cy="954107"/>
          </a:xfrm>
          <a:prstGeom prst="rect">
            <a:avLst/>
          </a:prstGeom>
          <a:noFill/>
        </p:spPr>
        <p:txBody>
          <a:bodyPr wrap="square" lIns="91440" tIns="45720" rIns="91440" bIns="45720" rtlCol="0" anchor="t">
            <a:spAutoFit/>
          </a:bodyPr>
          <a:lstStyle>
            <a:defPPr>
              <a:defRPr lang="en-US"/>
            </a:defPPr>
            <a:lvl1pPr>
              <a:defRPr sz="2800">
                <a:latin typeface="Abadi Extra Light" panose="020B02040201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Análisis de la existencia de servicios de protección de la niñez en país de origen </a:t>
            </a:r>
          </a:p>
        </p:txBody>
      </p:sp>
      <p:sp>
        <p:nvSpPr>
          <p:cNvPr id="7" name="TextBox 6">
            <a:extLst>
              <a:ext uri="{FF2B5EF4-FFF2-40B4-BE49-F238E27FC236}">
                <a16:creationId xmlns:a16="http://schemas.microsoft.com/office/drawing/2014/main" id="{8BFA0765-40AB-353E-61EF-17305AFBA851}"/>
              </a:ext>
            </a:extLst>
          </p:cNvPr>
          <p:cNvSpPr txBox="1"/>
          <p:nvPr/>
        </p:nvSpPr>
        <p:spPr>
          <a:xfrm>
            <a:off x="1263268" y="3382808"/>
            <a:ext cx="11017248" cy="2677656"/>
          </a:xfrm>
          <a:prstGeom prst="rect">
            <a:avLst/>
          </a:prstGeom>
          <a:noFill/>
        </p:spPr>
        <p:txBody>
          <a:bodyPr wrap="square" rtlCol="0">
            <a:spAutoFit/>
          </a:bodyPr>
          <a:lstStyle>
            <a:defPPr>
              <a:defRPr lang="en-US"/>
            </a:defPPr>
            <a:lvl1pPr>
              <a:defRPr sz="2800">
                <a:latin typeface="Abadi Extra Light" panose="020B02040201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R" sz="28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Situaciones:</a:t>
            </a:r>
          </a:p>
          <a:p>
            <a:pPr marL="514350" marR="0" lvl="0" indent="-514350" algn="l" defTabSz="914400" rtl="0" eaLnBrk="1" fontAlgn="auto" latinLnBrk="0" hangingPunct="1">
              <a:lnSpc>
                <a:spcPct val="100000"/>
              </a:lnSpc>
              <a:spcBef>
                <a:spcPts val="0"/>
              </a:spcBef>
              <a:spcAft>
                <a:spcPts val="0"/>
              </a:spcAft>
              <a:buClrTx/>
              <a:buSzTx/>
              <a:buFontTx/>
              <a:buAutoNum type="alphaLcPeriod"/>
              <a:tabLst/>
              <a:defRPr/>
            </a:pPr>
            <a:r>
              <a:rPr kumimoji="0" lang="es-CR" sz="2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NNA que no cuentan con el cuidado de sus progenitores o representante legal</a:t>
            </a:r>
          </a:p>
          <a:p>
            <a:pPr marL="514350" marR="0" lvl="0" indent="-514350" algn="l" defTabSz="914400" rtl="0" eaLnBrk="1" fontAlgn="auto" latinLnBrk="0" hangingPunct="1">
              <a:lnSpc>
                <a:spcPct val="100000"/>
              </a:lnSpc>
              <a:spcBef>
                <a:spcPts val="0"/>
              </a:spcBef>
              <a:spcAft>
                <a:spcPts val="0"/>
              </a:spcAft>
              <a:buClrTx/>
              <a:buSzTx/>
              <a:buFontTx/>
              <a:buAutoNum type="alphaLcPeriod"/>
              <a:tabLst/>
              <a:defRPr/>
            </a:pPr>
            <a:r>
              <a:rPr kumimoji="0" lang="es-CR" sz="2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Separados o no acompañados</a:t>
            </a:r>
          </a:p>
          <a:p>
            <a:pPr marL="514350" marR="0" lvl="0" indent="-514350" algn="l" defTabSz="914400" rtl="0" eaLnBrk="1" fontAlgn="auto" latinLnBrk="0" hangingPunct="1">
              <a:lnSpc>
                <a:spcPct val="100000"/>
              </a:lnSpc>
              <a:spcBef>
                <a:spcPts val="0"/>
              </a:spcBef>
              <a:spcAft>
                <a:spcPts val="0"/>
              </a:spcAft>
              <a:buClrTx/>
              <a:buSzTx/>
              <a:buFontTx/>
              <a:buAutoNum type="alphaLcPeriod"/>
              <a:tabLst/>
              <a:defRPr/>
            </a:pPr>
            <a:r>
              <a:rPr kumimoji="0" lang="es-CR" sz="2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NNA en situaciones de riesgo</a:t>
            </a:r>
          </a:p>
          <a:p>
            <a:pPr marL="514350" marR="0" lvl="0" indent="-514350" algn="l" defTabSz="914400" rtl="0" eaLnBrk="1" fontAlgn="auto" latinLnBrk="0" hangingPunct="1">
              <a:lnSpc>
                <a:spcPct val="100000"/>
              </a:lnSpc>
              <a:spcBef>
                <a:spcPts val="0"/>
              </a:spcBef>
              <a:spcAft>
                <a:spcPts val="0"/>
              </a:spcAft>
              <a:buClrTx/>
              <a:buSzTx/>
              <a:buFontTx/>
              <a:buAutoNum type="alphaLcPeriod"/>
              <a:tabLst/>
              <a:defRPr/>
            </a:pPr>
            <a:r>
              <a:rPr kumimoji="0" lang="es-CR" sz="2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Frente a disputas de custodia</a:t>
            </a:r>
          </a:p>
        </p:txBody>
      </p:sp>
      <p:pic>
        <p:nvPicPr>
          <p:cNvPr id="3" name="Graphic 2" descr="Badge 1 outline">
            <a:extLst>
              <a:ext uri="{FF2B5EF4-FFF2-40B4-BE49-F238E27FC236}">
                <a16:creationId xmlns:a16="http://schemas.microsoft.com/office/drawing/2014/main" id="{192E0485-8EDF-9D61-4D24-39ED6B30E7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872" y="557947"/>
            <a:ext cx="914400" cy="914400"/>
          </a:xfrm>
          <a:prstGeom prst="rect">
            <a:avLst/>
          </a:prstGeom>
        </p:spPr>
      </p:pic>
      <p:pic>
        <p:nvPicPr>
          <p:cNvPr id="8" name="Graphic 7" descr="Badge outline">
            <a:extLst>
              <a:ext uri="{FF2B5EF4-FFF2-40B4-BE49-F238E27FC236}">
                <a16:creationId xmlns:a16="http://schemas.microsoft.com/office/drawing/2014/main" id="{19D2ACE5-526B-C275-A74B-406E5C9760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872" y="2373136"/>
            <a:ext cx="914400" cy="914400"/>
          </a:xfrm>
          <a:prstGeom prst="rect">
            <a:avLst/>
          </a:prstGeom>
        </p:spPr>
      </p:pic>
      <p:pic>
        <p:nvPicPr>
          <p:cNvPr id="10" name="Graphic 9" descr="Badge 3 outline">
            <a:extLst>
              <a:ext uri="{FF2B5EF4-FFF2-40B4-BE49-F238E27FC236}">
                <a16:creationId xmlns:a16="http://schemas.microsoft.com/office/drawing/2014/main" id="{A8C7A545-3A7D-6582-E460-3B9B4051DB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4872" y="4201242"/>
            <a:ext cx="914400" cy="914400"/>
          </a:xfrm>
          <a:prstGeom prst="rect">
            <a:avLst/>
          </a:prstGeom>
        </p:spPr>
      </p:pic>
    </p:spTree>
    <p:extLst>
      <p:ext uri="{BB962C8B-B14F-4D97-AF65-F5344CB8AC3E}">
        <p14:creationId xmlns:p14="http://schemas.microsoft.com/office/powerpoint/2010/main" val="3175309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pic>
        <p:nvPicPr>
          <p:cNvPr id="5124" name="Picture 4" descr="Darien Gap: Migrants tread perilous path for American dream">
            <a:extLst>
              <a:ext uri="{FF2B5EF4-FFF2-40B4-BE49-F238E27FC236}">
                <a16:creationId xmlns:a16="http://schemas.microsoft.com/office/drawing/2014/main" id="{C8FD82F9-2A38-DF86-DD69-E41EA4669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2" y="1554957"/>
            <a:ext cx="6362698" cy="3579018"/>
          </a:xfrm>
          <a:prstGeom prst="rect">
            <a:avLst/>
          </a:prstGeom>
          <a:noFill/>
          <a:extLst>
            <a:ext uri="{909E8E84-426E-40DD-AFC4-6F175D3DCCD1}">
              <a14:hiddenFill xmlns:a14="http://schemas.microsoft.com/office/drawing/2010/main">
                <a:solidFill>
                  <a:srgbClr val="FFFFFF"/>
                </a:solidFill>
              </a14:hiddenFill>
            </a:ext>
          </a:extLst>
        </p:spPr>
      </p:pic>
      <p:sp>
        <p:nvSpPr>
          <p:cNvPr id="169" name="Google Shape;169;p24"/>
          <p:cNvSpPr txBox="1">
            <a:spLocks noGrp="1"/>
          </p:cNvSpPr>
          <p:nvPr>
            <p:ph type="subTitle" idx="1"/>
          </p:nvPr>
        </p:nvSpPr>
        <p:spPr>
          <a:xfrm>
            <a:off x="7081838" y="1377575"/>
            <a:ext cx="4848225" cy="2316812"/>
          </a:xfrm>
          <a:prstGeom prst="rect">
            <a:avLst/>
          </a:prstGeom>
          <a:noFill/>
          <a:ln>
            <a:noFill/>
          </a:ln>
        </p:spPr>
        <p:txBody>
          <a:bodyPr spcFirstLastPara="1" wrap="square" lIns="121900" tIns="0" rIns="121900" bIns="0" anchor="t" anchorCtr="0">
            <a:noAutofit/>
          </a:bodyPr>
          <a:lstStyle/>
          <a:p>
            <a:pPr marL="0" indent="0" algn="just">
              <a:lnSpc>
                <a:spcPct val="80000"/>
              </a:lnSpc>
              <a:spcBef>
                <a:spcPts val="0"/>
              </a:spcBef>
              <a:buSzPts val="2220"/>
            </a:pPr>
            <a:br>
              <a:rPr lang="es-ES" dirty="0">
                <a:solidFill>
                  <a:schemeClr val="tx1"/>
                </a:solidFill>
                <a:latin typeface="+mn-lt"/>
              </a:rPr>
            </a:br>
            <a:endParaRPr lang="es-ES" dirty="0">
              <a:solidFill>
                <a:schemeClr val="tx1"/>
              </a:solidFill>
              <a:latin typeface="+mn-lt"/>
            </a:endParaRPr>
          </a:p>
          <a:p>
            <a:pPr marL="0" indent="0" algn="just">
              <a:lnSpc>
                <a:spcPct val="80000"/>
              </a:lnSpc>
              <a:spcBef>
                <a:spcPts val="0"/>
              </a:spcBef>
              <a:buSzPts val="2220"/>
            </a:pPr>
            <a:endParaRPr lang="es-ES" dirty="0">
              <a:solidFill>
                <a:schemeClr val="tx1"/>
              </a:solidFill>
              <a:latin typeface="+mn-lt"/>
            </a:endParaRPr>
          </a:p>
          <a:p>
            <a:pPr marL="0" indent="0" algn="just">
              <a:lnSpc>
                <a:spcPct val="80000"/>
              </a:lnSpc>
              <a:spcBef>
                <a:spcPts val="0"/>
              </a:spcBef>
              <a:buSzPts val="2220"/>
            </a:pPr>
            <a:r>
              <a:rPr lang="es-ES" sz="2800" dirty="0">
                <a:solidFill>
                  <a:schemeClr val="tx1"/>
                </a:solidFill>
                <a:latin typeface="+mn-lt"/>
              </a:rPr>
              <a:t>El desplazamiento impacta de manera diferenciada a las personas, de acuerdo con su edad, género y diversidad.</a:t>
            </a:r>
          </a:p>
          <a:p>
            <a:pPr marL="0" indent="0" algn="just">
              <a:lnSpc>
                <a:spcPct val="80000"/>
              </a:lnSpc>
              <a:spcBef>
                <a:spcPts val="0"/>
              </a:spcBef>
              <a:buSzPts val="2220"/>
            </a:pPr>
            <a:endParaRPr lang="es-ES" dirty="0">
              <a:solidFill>
                <a:schemeClr val="tx1"/>
              </a:solidFill>
              <a:latin typeface="+mn-lt"/>
            </a:endParaRPr>
          </a:p>
          <a:p>
            <a:pPr marL="0" indent="0">
              <a:lnSpc>
                <a:spcPct val="80000"/>
              </a:lnSpc>
              <a:spcBef>
                <a:spcPts val="592"/>
              </a:spcBef>
              <a:buSzPts val="2220"/>
            </a:pPr>
            <a:br>
              <a:rPr lang="es-ES" sz="2960" dirty="0">
                <a:solidFill>
                  <a:schemeClr val="tx1"/>
                </a:solidFill>
              </a:rPr>
            </a:br>
            <a:br>
              <a:rPr lang="es-ES" sz="2960" dirty="0">
                <a:solidFill>
                  <a:schemeClr val="tx1"/>
                </a:solidFill>
              </a:rPr>
            </a:br>
            <a:endParaRPr sz="2960" dirty="0">
              <a:solidFill>
                <a:schemeClr val="tx1"/>
              </a:solidFill>
            </a:endParaRPr>
          </a:p>
        </p:txBody>
      </p:sp>
      <p:sp>
        <p:nvSpPr>
          <p:cNvPr id="170" name="Google Shape;170;p24"/>
          <p:cNvSpPr txBox="1"/>
          <p:nvPr/>
        </p:nvSpPr>
        <p:spPr>
          <a:xfrm>
            <a:off x="-430928" y="578381"/>
            <a:ext cx="12065329" cy="912585"/>
          </a:xfrm>
          <a:prstGeom prst="rect">
            <a:avLst/>
          </a:prstGeom>
          <a:noFill/>
          <a:ln>
            <a:noFill/>
          </a:ln>
        </p:spPr>
        <p:txBody>
          <a:bodyPr spcFirstLastPara="1" wrap="square" lIns="0" tIns="0" rIns="0" bIns="0" anchor="b" anchorCtr="0">
            <a:noAutofit/>
          </a:bodyPr>
          <a:lstStyle/>
          <a:p>
            <a:pPr algn="ctr" defTabSz="1219170">
              <a:lnSpc>
                <a:spcPct val="90000"/>
              </a:lnSpc>
              <a:buClr>
                <a:srgbClr val="0072BC"/>
              </a:buClr>
              <a:buSzPts val="2800"/>
            </a:pPr>
            <a:endParaRPr sz="3733" b="1" kern="0" dirty="0">
              <a:solidFill>
                <a:srgbClr val="0072BC"/>
              </a:solidFill>
              <a:latin typeface="Arial"/>
              <a:ea typeface="Arial"/>
              <a:cs typeface="Arial"/>
              <a:sym typeface="Arial"/>
            </a:endParaRPr>
          </a:p>
          <a:p>
            <a:pPr algn="ctr" defTabSz="1219170">
              <a:lnSpc>
                <a:spcPct val="90000"/>
              </a:lnSpc>
              <a:buClr>
                <a:srgbClr val="0072BC"/>
              </a:buClr>
              <a:buSzPts val="2800"/>
            </a:pPr>
            <a:endParaRPr sz="3733" b="1" kern="0" dirty="0">
              <a:solidFill>
                <a:srgbClr val="0072BC"/>
              </a:solidFill>
              <a:latin typeface="Arial"/>
              <a:ea typeface="Arial"/>
              <a:cs typeface="Arial"/>
              <a:sym typeface="Arial"/>
            </a:endParaRPr>
          </a:p>
          <a:p>
            <a:pPr algn="ctr" defTabSz="1219170">
              <a:lnSpc>
                <a:spcPct val="90000"/>
              </a:lnSpc>
              <a:buClr>
                <a:srgbClr val="0072BC"/>
              </a:buClr>
              <a:buSzPts val="2800"/>
            </a:pPr>
            <a:endParaRPr sz="3733" b="1" kern="0" dirty="0">
              <a:solidFill>
                <a:srgbClr val="0072BC"/>
              </a:solidFill>
              <a:latin typeface="Arial"/>
              <a:ea typeface="Arial"/>
              <a:cs typeface="Arial"/>
              <a:sym typeface="Arial"/>
            </a:endParaRPr>
          </a:p>
          <a:p>
            <a:pPr algn="ctr" defTabSz="1219170">
              <a:lnSpc>
                <a:spcPct val="90000"/>
              </a:lnSpc>
              <a:buClr>
                <a:srgbClr val="0072BC"/>
              </a:buClr>
              <a:buSzPts val="2800"/>
            </a:pPr>
            <a:r>
              <a:rPr lang="es-ES" sz="4267" b="1" kern="0" dirty="0">
                <a:solidFill>
                  <a:schemeClr val="accent1"/>
                </a:solidFill>
                <a:latin typeface="Abadi" panose="020B0604020104020204" pitchFamily="34" charset="0"/>
                <a:cs typeface="Arial"/>
                <a:sym typeface="Arial"/>
              </a:rPr>
              <a:t>Diversidad en el desplazamiento forzado</a:t>
            </a:r>
            <a:endParaRPr sz="2133" kern="0" dirty="0">
              <a:solidFill>
                <a:schemeClr val="accent1"/>
              </a:solidFill>
              <a:latin typeface="Abadi" panose="020B0604020104020204" pitchFamily="34" charset="0"/>
              <a:cs typeface="Arial"/>
              <a:sym typeface="Arial"/>
            </a:endParaRPr>
          </a:p>
          <a:p>
            <a:pPr algn="ctr" defTabSz="1219170">
              <a:lnSpc>
                <a:spcPct val="90000"/>
              </a:lnSpc>
              <a:buClr>
                <a:srgbClr val="0072BC"/>
              </a:buClr>
              <a:buSzPts val="2800"/>
            </a:pPr>
            <a:endParaRPr sz="3733" b="1" kern="0" dirty="0">
              <a:solidFill>
                <a:srgbClr val="0072BC"/>
              </a:solidFill>
              <a:latin typeface="Arial"/>
              <a:ea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EA4C268-04D3-4064-92C1-AD7C0322C7F3}"/>
              </a:ext>
            </a:extLst>
          </p:cNvPr>
          <p:cNvGraphicFramePr>
            <a:graphicFrameLocks noGrp="1"/>
          </p:cNvGraphicFramePr>
          <p:nvPr>
            <p:ph idx="1"/>
            <p:extLst>
              <p:ext uri="{D42A27DB-BD31-4B8C-83A1-F6EECF244321}">
                <p14:modId xmlns:p14="http://schemas.microsoft.com/office/powerpoint/2010/main" val="536988565"/>
              </p:ext>
            </p:extLst>
          </p:nvPr>
        </p:nvGraphicFramePr>
        <p:xfrm>
          <a:off x="5047361" y="420625"/>
          <a:ext cx="5614670" cy="5335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1D40D44-474F-1EA4-EBAB-221D4D481EEA}"/>
              </a:ext>
            </a:extLst>
          </p:cNvPr>
          <p:cNvSpPr txBox="1"/>
          <p:nvPr/>
        </p:nvSpPr>
        <p:spPr>
          <a:xfrm>
            <a:off x="1726997" y="2670262"/>
            <a:ext cx="3046044" cy="646331"/>
          </a:xfrm>
          <a:prstGeom prst="rect">
            <a:avLst/>
          </a:prstGeom>
          <a:noFill/>
        </p:spPr>
        <p:txBody>
          <a:bodyPr wrap="square" rtlCol="0">
            <a:spAutoFit/>
          </a:bodyPr>
          <a:lstStyle/>
          <a:p>
            <a:r>
              <a:rPr lang="es-CR" b="1" dirty="0">
                <a:solidFill>
                  <a:srgbClr val="0070C0"/>
                </a:solidFill>
              </a:rPr>
              <a:t>Procedimientos amigables a la niñez y la adolescencia </a:t>
            </a:r>
            <a:endParaRPr lang="en-US" b="1" dirty="0">
              <a:solidFill>
                <a:srgbClr val="0070C0"/>
              </a:solidFill>
            </a:endParaRPr>
          </a:p>
        </p:txBody>
      </p:sp>
    </p:spTree>
    <p:extLst>
      <p:ext uri="{BB962C8B-B14F-4D97-AF65-F5344CB8AC3E}">
        <p14:creationId xmlns:p14="http://schemas.microsoft.com/office/powerpoint/2010/main" val="2569569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ed and yellow drawing of a house and flowers&#10;&#10;AI-generated content may be incorrect.">
            <a:extLst>
              <a:ext uri="{FF2B5EF4-FFF2-40B4-BE49-F238E27FC236}">
                <a16:creationId xmlns:a16="http://schemas.microsoft.com/office/drawing/2014/main" id="{99257F80-D94F-BEF2-89E8-36CB6CF0C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60" y="293516"/>
            <a:ext cx="4072379" cy="5438148"/>
          </a:xfrm>
          <a:prstGeom prst="rect">
            <a:avLst/>
          </a:prstGeom>
        </p:spPr>
      </p:pic>
      <p:sp>
        <p:nvSpPr>
          <p:cNvPr id="4" name="Content Placeholder 2">
            <a:extLst>
              <a:ext uri="{FF2B5EF4-FFF2-40B4-BE49-F238E27FC236}">
                <a16:creationId xmlns:a16="http://schemas.microsoft.com/office/drawing/2014/main" id="{B464BF9F-6917-A6B5-4D6C-5DEDBD336FAB}"/>
              </a:ext>
            </a:extLst>
          </p:cNvPr>
          <p:cNvSpPr>
            <a:spLocks noGrp="1"/>
          </p:cNvSpPr>
          <p:nvPr>
            <p:ph type="ctrTitle"/>
          </p:nvPr>
        </p:nvSpPr>
        <p:spPr>
          <a:xfrm>
            <a:off x="5038344" y="1429392"/>
            <a:ext cx="6364224" cy="3035300"/>
          </a:xfrm>
        </p:spPr>
        <p:txBody>
          <a:bodyPr/>
          <a:lstStyle/>
          <a:p>
            <a:r>
              <a:rPr lang="es-CR" sz="2200" dirty="0">
                <a:solidFill>
                  <a:schemeClr val="tx1"/>
                </a:solidFill>
                <a:latin typeface="+mn-lt"/>
                <a:ea typeface="+mn-ea"/>
                <a:cs typeface="+mn-cs"/>
              </a:rPr>
              <a:t>Niñas, niños y adolescentes tienen una gran capacidad de recuperación, encuentran maneras de hacer frente a la adversidad y avanzar. </a:t>
            </a:r>
            <a:br>
              <a:rPr lang="es-CR" sz="2200" dirty="0">
                <a:solidFill>
                  <a:schemeClr val="tx1"/>
                </a:solidFill>
                <a:latin typeface="+mn-lt"/>
                <a:ea typeface="+mn-ea"/>
                <a:cs typeface="+mn-cs"/>
              </a:rPr>
            </a:br>
            <a:br>
              <a:rPr lang="es-CR" sz="2200" dirty="0">
                <a:solidFill>
                  <a:schemeClr val="tx1"/>
                </a:solidFill>
                <a:latin typeface="+mn-lt"/>
                <a:ea typeface="+mn-ea"/>
                <a:cs typeface="+mn-cs"/>
              </a:rPr>
            </a:br>
            <a:r>
              <a:rPr lang="es-CR" sz="2200" dirty="0">
                <a:solidFill>
                  <a:schemeClr val="tx1"/>
                </a:solidFill>
                <a:latin typeface="+mn-lt"/>
                <a:ea typeface="+mn-ea"/>
                <a:cs typeface="+mn-cs"/>
              </a:rPr>
              <a:t>Continuemos trabajando para empoderarles para ser sujetos activos en el ejercicio de sus derechos y en la construcción de su vida.</a:t>
            </a:r>
            <a:endParaRPr lang="en-US" sz="2200" dirty="0">
              <a:solidFill>
                <a:schemeClr val="tx1"/>
              </a:solidFill>
              <a:latin typeface="+mn-lt"/>
              <a:ea typeface="+mn-ea"/>
              <a:cs typeface="+mn-cs"/>
            </a:endParaRPr>
          </a:p>
        </p:txBody>
      </p:sp>
    </p:spTree>
    <p:extLst>
      <p:ext uri="{BB962C8B-B14F-4D97-AF65-F5344CB8AC3E}">
        <p14:creationId xmlns:p14="http://schemas.microsoft.com/office/powerpoint/2010/main" val="363400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ctrTitle"/>
          </p:nvPr>
        </p:nvSpPr>
        <p:spPr>
          <a:xfrm>
            <a:off x="222624" y="749733"/>
            <a:ext cx="11746751" cy="3036056"/>
          </a:xfrm>
          <a:prstGeom prst="rect">
            <a:avLst/>
          </a:prstGeom>
          <a:noFill/>
          <a:ln>
            <a:noFill/>
          </a:ln>
        </p:spPr>
        <p:txBody>
          <a:bodyPr spcFirstLastPara="1" wrap="square" lIns="0" tIns="0" rIns="0" bIns="0" anchor="b" anchorCtr="0">
            <a:noAutofit/>
          </a:bodyPr>
          <a:lstStyle/>
          <a:p>
            <a:r>
              <a:rPr lang="es-ES" dirty="0"/>
              <a:t>¡Muchas gracias!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22"/>
          <p:cNvSpPr txBox="1"/>
          <p:nvPr/>
        </p:nvSpPr>
        <p:spPr>
          <a:xfrm>
            <a:off x="-4310529" y="-238813"/>
            <a:ext cx="11565524" cy="2295757"/>
          </a:xfrm>
          <a:prstGeom prst="rect">
            <a:avLst/>
          </a:prstGeom>
          <a:noFill/>
          <a:ln>
            <a:noFill/>
          </a:ln>
        </p:spPr>
        <p:txBody>
          <a:bodyPr spcFirstLastPara="1" wrap="square" lIns="0" tIns="0" rIns="0" bIns="0" anchor="b" anchorCtr="0">
            <a:noAutofit/>
          </a:bodyPr>
          <a:lstStyle/>
          <a:p>
            <a:pPr algn="ctr" defTabSz="1219170">
              <a:lnSpc>
                <a:spcPct val="90000"/>
              </a:lnSpc>
              <a:buClr>
                <a:srgbClr val="0072BC"/>
              </a:buClr>
              <a:buSzPts val="2800"/>
            </a:pPr>
            <a:endParaRPr sz="5333" b="1" kern="0" dirty="0">
              <a:solidFill>
                <a:srgbClr val="0072BC"/>
              </a:solidFill>
              <a:latin typeface="Abadi"/>
              <a:ea typeface="Arial"/>
              <a:cs typeface="Arial"/>
              <a:sym typeface="Arial"/>
            </a:endParaRPr>
          </a:p>
          <a:p>
            <a:pPr algn="ctr" defTabSz="1219170">
              <a:lnSpc>
                <a:spcPct val="90000"/>
              </a:lnSpc>
              <a:buClr>
                <a:srgbClr val="0072BC"/>
              </a:buClr>
              <a:buSzPts val="2800"/>
            </a:pPr>
            <a:endParaRPr sz="5333" b="1" kern="0" dirty="0">
              <a:solidFill>
                <a:srgbClr val="0072BC"/>
              </a:solidFill>
              <a:latin typeface="Abadi"/>
              <a:ea typeface="Arial"/>
              <a:cs typeface="Arial"/>
              <a:sym typeface="Arial"/>
            </a:endParaRPr>
          </a:p>
          <a:p>
            <a:pPr algn="ctr" defTabSz="1219170">
              <a:lnSpc>
                <a:spcPct val="90000"/>
              </a:lnSpc>
              <a:buClr>
                <a:srgbClr val="0072BC"/>
              </a:buClr>
              <a:buSzPts val="2800"/>
            </a:pPr>
            <a:endParaRPr sz="5333" b="1" kern="0" dirty="0">
              <a:solidFill>
                <a:srgbClr val="0072BC"/>
              </a:solidFill>
              <a:latin typeface="Abadi"/>
              <a:ea typeface="Arial"/>
              <a:cs typeface="Arial"/>
              <a:sym typeface="Arial"/>
            </a:endParaRPr>
          </a:p>
          <a:p>
            <a:pPr algn="ctr" defTabSz="1219170">
              <a:lnSpc>
                <a:spcPct val="90000"/>
              </a:lnSpc>
              <a:buClr>
                <a:srgbClr val="0072BC"/>
              </a:buClr>
              <a:buSzPts val="2800"/>
            </a:pPr>
            <a:r>
              <a:rPr lang="es-CR" sz="5333" b="1" kern="0" dirty="0">
                <a:solidFill>
                  <a:srgbClr val="0072BC"/>
                </a:solidFill>
                <a:latin typeface="Abadi"/>
                <a:ea typeface="Arial"/>
                <a:cs typeface="Arial"/>
                <a:sym typeface="Arial"/>
              </a:rPr>
              <a:t>Edad </a:t>
            </a:r>
            <a:endParaRPr sz="2667" kern="0" dirty="0">
              <a:solidFill>
                <a:srgbClr val="000000"/>
              </a:solidFill>
              <a:latin typeface="Abadi"/>
              <a:cs typeface="Arial"/>
              <a:sym typeface="Arial"/>
            </a:endParaRPr>
          </a:p>
          <a:p>
            <a:pPr algn="ctr" defTabSz="1219170">
              <a:lnSpc>
                <a:spcPct val="90000"/>
              </a:lnSpc>
              <a:buClr>
                <a:srgbClr val="0072BC"/>
              </a:buClr>
              <a:buSzPts val="2800"/>
            </a:pPr>
            <a:endParaRPr sz="5333" b="1" kern="0" dirty="0">
              <a:solidFill>
                <a:srgbClr val="0072BC"/>
              </a:solidFill>
              <a:latin typeface="Abadi"/>
              <a:ea typeface="Arial"/>
              <a:cs typeface="Arial"/>
              <a:sym typeface="Arial"/>
            </a:endParaRPr>
          </a:p>
        </p:txBody>
      </p:sp>
      <p:sp>
        <p:nvSpPr>
          <p:cNvPr id="156" name="Google Shape;156;p22"/>
          <p:cNvSpPr txBox="1"/>
          <p:nvPr/>
        </p:nvSpPr>
        <p:spPr>
          <a:xfrm>
            <a:off x="1472233" y="5249100"/>
            <a:ext cx="9780000" cy="11412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DBE900B3-5C9A-40BB-AB5D-6251FEE5C4CC}"/>
              </a:ext>
            </a:extLst>
          </p:cNvPr>
          <p:cNvSpPr/>
          <p:nvPr/>
        </p:nvSpPr>
        <p:spPr>
          <a:xfrm>
            <a:off x="2392362" y="542473"/>
            <a:ext cx="5271181" cy="913199"/>
          </a:xfrm>
          <a:prstGeom prst="rect">
            <a:avLst/>
          </a:prstGeom>
        </p:spPr>
        <p:txBody>
          <a:bodyPr wrap="square">
            <a:spAutoFit/>
          </a:bodyPr>
          <a:lstStyle/>
          <a:p>
            <a:pPr algn="just" defTabSz="1219170">
              <a:buClr>
                <a:srgbClr val="000000"/>
              </a:buClr>
              <a:buSzPts val="2400"/>
            </a:pPr>
            <a:r>
              <a:rPr lang="es-ES" sz="2667" kern="0" dirty="0">
                <a:solidFill>
                  <a:srgbClr val="000000"/>
                </a:solidFill>
                <a:latin typeface="Abadi Extra Light"/>
                <a:cs typeface="Arial"/>
                <a:sym typeface="Arial"/>
              </a:rPr>
              <a:t>diferentes etapas en el ciclo de la vida de una persona. </a:t>
            </a:r>
          </a:p>
        </p:txBody>
      </p:sp>
      <p:sp>
        <p:nvSpPr>
          <p:cNvPr id="5" name="TextBox 4">
            <a:extLst>
              <a:ext uri="{FF2B5EF4-FFF2-40B4-BE49-F238E27FC236}">
                <a16:creationId xmlns:a16="http://schemas.microsoft.com/office/drawing/2014/main" id="{EA8F29BC-768C-4C3F-B112-CC921428AB36}"/>
              </a:ext>
            </a:extLst>
          </p:cNvPr>
          <p:cNvSpPr txBox="1"/>
          <p:nvPr/>
        </p:nvSpPr>
        <p:spPr>
          <a:xfrm>
            <a:off x="568519" y="2155176"/>
            <a:ext cx="7684181" cy="2965364"/>
          </a:xfrm>
          <a:prstGeom prst="rect">
            <a:avLst/>
          </a:prstGeom>
          <a:noFill/>
        </p:spPr>
        <p:txBody>
          <a:bodyPr wrap="square" rtlCol="0">
            <a:spAutoFit/>
          </a:bodyPr>
          <a:lstStyle/>
          <a:p>
            <a:pPr defTabSz="1219170">
              <a:buClr>
                <a:srgbClr val="000000"/>
              </a:buClr>
            </a:pPr>
            <a:r>
              <a:rPr lang="es-CR" sz="2667" kern="0" dirty="0">
                <a:solidFill>
                  <a:srgbClr val="000000"/>
                </a:solidFill>
                <a:latin typeface="Abadi Extra Light"/>
                <a:cs typeface="Arial"/>
                <a:sym typeface="Arial"/>
              </a:rPr>
              <a:t>Es importante tomar en cuenta la edad de las personas por que: </a:t>
            </a:r>
          </a:p>
          <a:p>
            <a:pPr defTabSz="1219170">
              <a:buClr>
                <a:srgbClr val="000000"/>
              </a:buClr>
            </a:pPr>
            <a:endParaRPr lang="es-CR" sz="2667" kern="0" dirty="0">
              <a:solidFill>
                <a:srgbClr val="000000"/>
              </a:solidFill>
              <a:latin typeface="Abadi Extra Light"/>
              <a:cs typeface="Arial"/>
              <a:sym typeface="Arial"/>
            </a:endParaRPr>
          </a:p>
          <a:p>
            <a:pPr marL="380990" indent="-380990" defTabSz="1219170">
              <a:buClr>
                <a:srgbClr val="000000"/>
              </a:buClr>
              <a:buFontTx/>
              <a:buChar char="-"/>
            </a:pPr>
            <a:r>
              <a:rPr lang="es-CR" sz="2667" kern="0" dirty="0">
                <a:solidFill>
                  <a:srgbClr val="000000"/>
                </a:solidFill>
                <a:latin typeface="Abadi Extra Light"/>
                <a:cs typeface="Arial"/>
                <a:sym typeface="Arial"/>
              </a:rPr>
              <a:t>Sus capacidades y necesidades cambian </a:t>
            </a:r>
          </a:p>
          <a:p>
            <a:pPr defTabSz="1219170">
              <a:buClr>
                <a:srgbClr val="000000"/>
              </a:buClr>
            </a:pPr>
            <a:endParaRPr lang="es-CR" sz="2667" kern="0" dirty="0">
              <a:solidFill>
                <a:srgbClr val="000000"/>
              </a:solidFill>
              <a:latin typeface="Abadi Extra Light"/>
              <a:cs typeface="Arial"/>
              <a:sym typeface="Arial"/>
            </a:endParaRPr>
          </a:p>
          <a:p>
            <a:pPr marL="380990" indent="-380990" defTabSz="1219170">
              <a:buClr>
                <a:srgbClr val="000000"/>
              </a:buClr>
              <a:buFontTx/>
              <a:buChar char="-"/>
            </a:pPr>
            <a:r>
              <a:rPr lang="es-CR" sz="2667" kern="0" dirty="0">
                <a:solidFill>
                  <a:srgbClr val="000000"/>
                </a:solidFill>
                <a:latin typeface="Abadi Extra Light"/>
                <a:cs typeface="Arial"/>
                <a:sym typeface="Arial"/>
              </a:rPr>
              <a:t>La edad puede aumentar o disminuir la capacidad para ejercer sus derechos. </a:t>
            </a:r>
            <a:endParaRPr lang="en-US" sz="2667" kern="0" dirty="0">
              <a:solidFill>
                <a:srgbClr val="000000"/>
              </a:solidFill>
              <a:latin typeface="Abadi Extra Light"/>
              <a:cs typeface="Arial"/>
              <a:sym typeface="Arial"/>
            </a:endParaRPr>
          </a:p>
        </p:txBody>
      </p:sp>
      <p:pic>
        <p:nvPicPr>
          <p:cNvPr id="4" name="Picture 3" descr="A group of people walking with bags and a crutch&#10;&#10;Description automatically generated">
            <a:extLst>
              <a:ext uri="{FF2B5EF4-FFF2-40B4-BE49-F238E27FC236}">
                <a16:creationId xmlns:a16="http://schemas.microsoft.com/office/drawing/2014/main" id="{600AB99C-FD2D-102D-922D-0FF975EC8DCD}"/>
              </a:ext>
            </a:extLst>
          </p:cNvPr>
          <p:cNvPicPr>
            <a:picLocks noChangeAspect="1"/>
          </p:cNvPicPr>
          <p:nvPr/>
        </p:nvPicPr>
        <p:blipFill rotWithShape="1">
          <a:blip r:embed="rId3"/>
          <a:srcRect l="10038" t="53849" r="46118" b="2469"/>
          <a:stretch/>
        </p:blipFill>
        <p:spPr>
          <a:xfrm>
            <a:off x="8638978" y="84263"/>
            <a:ext cx="3006775" cy="2995692"/>
          </a:xfrm>
          <a:prstGeom prst="rect">
            <a:avLst/>
          </a:prstGeom>
        </p:spPr>
      </p:pic>
      <p:pic>
        <p:nvPicPr>
          <p:cNvPr id="7" name="Picture 6" descr="A group of people walking with bags and a crutch&#10;&#10;Description automatically generated">
            <a:extLst>
              <a:ext uri="{FF2B5EF4-FFF2-40B4-BE49-F238E27FC236}">
                <a16:creationId xmlns:a16="http://schemas.microsoft.com/office/drawing/2014/main" id="{50AD2C7A-F529-1122-F6CB-19E6198D8CEE}"/>
              </a:ext>
            </a:extLst>
          </p:cNvPr>
          <p:cNvPicPr>
            <a:picLocks noChangeAspect="1"/>
          </p:cNvPicPr>
          <p:nvPr/>
        </p:nvPicPr>
        <p:blipFill rotWithShape="1">
          <a:blip r:embed="rId3"/>
          <a:srcRect l="52078" t="54026" r="13751" b="6820"/>
          <a:stretch/>
        </p:blipFill>
        <p:spPr>
          <a:xfrm>
            <a:off x="8638978" y="2722839"/>
            <a:ext cx="3006775" cy="34453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3074" name="Picture 2" descr="Darién Gap: Record number of migrants risk jungle crossing - BBC News">
            <a:extLst>
              <a:ext uri="{FF2B5EF4-FFF2-40B4-BE49-F238E27FC236}">
                <a16:creationId xmlns:a16="http://schemas.microsoft.com/office/drawing/2014/main" id="{22F924A7-F66E-155D-D244-F896CDB16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8D25C5-72CC-4D70-883B-E617F22C23A9}"/>
              </a:ext>
            </a:extLst>
          </p:cNvPr>
          <p:cNvSpPr txBox="1"/>
          <p:nvPr/>
        </p:nvSpPr>
        <p:spPr>
          <a:xfrm>
            <a:off x="748898" y="570698"/>
            <a:ext cx="3684557" cy="148769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spcFirstLastPara="1" wrap="square" lIns="0" tIns="0" rIns="0" bIns="0" rtlCol="0" anchor="b" anchorCtr="0">
            <a:normAutofit/>
          </a:bodyPr>
          <a:lstStyle>
            <a:defPPr marR="0" lvl="0" algn="l" rtl="0">
              <a:lnSpc>
                <a:spcPct val="100000"/>
              </a:lnSpc>
              <a:spcBef>
                <a:spcPts val="0"/>
              </a:spcBef>
              <a:spcAft>
                <a:spcPts val="0"/>
              </a:spcAft>
            </a:defPPr>
            <a:lvl1pPr>
              <a:lnSpc>
                <a:spcPct val="90000"/>
              </a:lnSpc>
              <a:spcAft>
                <a:spcPts val="600"/>
              </a:spcAft>
              <a:buClr>
                <a:schemeClr val="dk2"/>
              </a:buClr>
              <a:buSzPts val="3600"/>
              <a:defRPr sz="3600" b="1">
                <a:solidFill>
                  <a:schemeClr val="dk2"/>
                </a:solidFill>
                <a:latin typeface="Abadi" panose="020B0604020104020204" pitchFamily="34" charset="0"/>
                <a:ea typeface="Arial"/>
                <a:cs typeface="Arial"/>
              </a:defRPr>
            </a:lvl1pPr>
          </a:lstStyle>
          <a:p>
            <a:pPr defTabSz="1219170">
              <a:spcAft>
                <a:spcPts val="800"/>
              </a:spcAft>
              <a:buClr>
                <a:srgbClr val="FFFFFF"/>
              </a:buClr>
            </a:pPr>
            <a:r>
              <a:rPr lang="es-CR" sz="4800" kern="0">
                <a:solidFill>
                  <a:srgbClr val="FFFFFF"/>
                </a:solidFill>
                <a:sym typeface="Arial"/>
              </a:rPr>
              <a:t>Niñez y adolescencia </a:t>
            </a:r>
            <a:endParaRPr lang="en-US" sz="4800" kern="0">
              <a:solidFill>
                <a:srgbClr val="FFFFFF"/>
              </a:solidFill>
              <a:sym typeface="Arial"/>
            </a:endParaRPr>
          </a:p>
        </p:txBody>
      </p:sp>
      <p:sp>
        <p:nvSpPr>
          <p:cNvPr id="190" name="Google Shape;190;p27"/>
          <p:cNvSpPr txBox="1">
            <a:spLocks noGrp="1"/>
          </p:cNvSpPr>
          <p:nvPr>
            <p:ph type="subTitle" idx="1"/>
          </p:nvPr>
        </p:nvSpPr>
        <p:spPr>
          <a:xfrm>
            <a:off x="7745679" y="3271758"/>
            <a:ext cx="4109309" cy="2842253"/>
          </a:xfrm>
          <a:prstGeom prst="rect">
            <a:avLst/>
          </a:prstGeom>
          <a:noFill/>
          <a:ln w="12700">
            <a:solidFill>
              <a:srgbClr val="FFFF00"/>
            </a:solidFill>
          </a:ln>
        </p:spPr>
        <p:txBody>
          <a:bodyPr spcFirstLastPara="1" wrap="square" lIns="121900" tIns="0" rIns="121900" bIns="0" anchor="t" anchorCtr="0">
            <a:noAutofit/>
          </a:bodyPr>
          <a:lstStyle/>
          <a:p>
            <a:pPr marL="0" indent="0" algn="just">
              <a:lnSpc>
                <a:spcPct val="80000"/>
              </a:lnSpc>
              <a:spcBef>
                <a:spcPts val="0"/>
              </a:spcBef>
              <a:buSzPts val="1679"/>
            </a:pPr>
            <a:br>
              <a:rPr lang="es-ES" sz="2239" dirty="0">
                <a:solidFill>
                  <a:schemeClr val="bg2"/>
                </a:solidFill>
              </a:rPr>
            </a:br>
            <a:r>
              <a:rPr lang="es-ES" sz="2667" dirty="0">
                <a:solidFill>
                  <a:schemeClr val="bg2"/>
                </a:solidFill>
                <a:latin typeface="Abadi Extra Light" panose="020B0204020104020204" pitchFamily="34" charset="0"/>
              </a:rPr>
              <a:t>El desplazamiento forzado exacerba la exposición de niñas, niños y adolescentes al abandono, la explotación y la violencia sexual y otras formas de violencia y abuso. </a:t>
            </a:r>
            <a:endParaRPr sz="2667" dirty="0">
              <a:solidFill>
                <a:schemeClr val="bg2"/>
              </a:solidFill>
              <a:latin typeface="Abadi Extra Light" panose="020B0204020104020204" pitchFamily="34" charset="0"/>
            </a:endParaRPr>
          </a:p>
          <a:p>
            <a:pPr marL="0" indent="0">
              <a:lnSpc>
                <a:spcPct val="80000"/>
              </a:lnSpc>
              <a:spcBef>
                <a:spcPts val="448"/>
              </a:spcBef>
              <a:buSzPts val="1679"/>
            </a:pPr>
            <a:br>
              <a:rPr lang="es-ES" sz="2239" dirty="0">
                <a:solidFill>
                  <a:schemeClr val="bg2"/>
                </a:solidFill>
              </a:rPr>
            </a:br>
            <a:endParaRPr dirty="0">
              <a:solidFill>
                <a:schemeClr val="bg2"/>
              </a:solidFill>
            </a:endParaRPr>
          </a:p>
          <a:p>
            <a:pPr marL="0" indent="0">
              <a:lnSpc>
                <a:spcPct val="80000"/>
              </a:lnSpc>
              <a:spcBef>
                <a:spcPts val="448"/>
              </a:spcBef>
              <a:buSzPts val="1679"/>
            </a:pPr>
            <a:br>
              <a:rPr lang="es-ES" sz="2239" dirty="0">
                <a:solidFill>
                  <a:schemeClr val="bg2"/>
                </a:solidFill>
              </a:rPr>
            </a:br>
            <a:br>
              <a:rPr lang="es-ES" sz="2239" dirty="0">
                <a:solidFill>
                  <a:schemeClr val="bg2"/>
                </a:solidFill>
              </a:rPr>
            </a:br>
            <a:endParaRPr sz="2239" dirty="0">
              <a:solidFill>
                <a:schemeClr val="bg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2052" name="Picture 4" descr="Darien Gap: Migrant Route of Last Resort | World Vision Canada">
            <a:extLst>
              <a:ext uri="{FF2B5EF4-FFF2-40B4-BE49-F238E27FC236}">
                <a16:creationId xmlns:a16="http://schemas.microsoft.com/office/drawing/2014/main" id="{49E01370-77D9-CC9F-50EE-9DBDD3E85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19"/>
            <a:ext cx="13131735" cy="6143501"/>
          </a:xfrm>
          <a:prstGeom prst="rect">
            <a:avLst/>
          </a:prstGeom>
          <a:noFill/>
          <a:extLst>
            <a:ext uri="{909E8E84-426E-40DD-AFC4-6F175D3DCCD1}">
              <a14:hiddenFill xmlns:a14="http://schemas.microsoft.com/office/drawing/2010/main">
                <a:solidFill>
                  <a:srgbClr val="FFFFFF"/>
                </a:solidFill>
              </a14:hiddenFill>
            </a:ext>
          </a:extLst>
        </p:spPr>
      </p:pic>
      <p:sp>
        <p:nvSpPr>
          <p:cNvPr id="176" name="Google Shape;176;p25"/>
          <p:cNvSpPr txBox="1">
            <a:spLocks noGrp="1"/>
          </p:cNvSpPr>
          <p:nvPr>
            <p:ph type="subTitle" idx="1"/>
          </p:nvPr>
        </p:nvSpPr>
        <p:spPr>
          <a:xfrm>
            <a:off x="357847" y="1916282"/>
            <a:ext cx="5898484" cy="2940437"/>
          </a:xfrm>
          <a:prstGeom prst="rect">
            <a:avLst/>
          </a:prstGeom>
          <a:noFill/>
          <a:ln>
            <a:noFill/>
          </a:ln>
        </p:spPr>
        <p:txBody>
          <a:bodyPr spcFirstLastPara="1" wrap="square" lIns="121900" tIns="0" rIns="121900" bIns="0" anchor="t" anchorCtr="0">
            <a:noAutofit/>
          </a:bodyPr>
          <a:lstStyle/>
          <a:p>
            <a:pPr marL="0" indent="0" algn="just">
              <a:lnSpc>
                <a:spcPct val="80000"/>
              </a:lnSpc>
              <a:spcBef>
                <a:spcPts val="0"/>
              </a:spcBef>
              <a:buSzPts val="1860"/>
            </a:pPr>
            <a:r>
              <a:rPr lang="es-ES" sz="2667" dirty="0">
                <a:solidFill>
                  <a:schemeClr val="bg2"/>
                </a:solidFill>
                <a:latin typeface="Abadi Extra Light" panose="020B0204020104020204" pitchFamily="34" charset="0"/>
              </a:rPr>
              <a:t>Asumen un papel importante en sus familias y comunidades. </a:t>
            </a:r>
          </a:p>
          <a:p>
            <a:pPr marL="0" indent="0" algn="just">
              <a:lnSpc>
                <a:spcPct val="80000"/>
              </a:lnSpc>
              <a:spcBef>
                <a:spcPts val="0"/>
              </a:spcBef>
              <a:buSzPts val="1860"/>
            </a:pPr>
            <a:endParaRPr lang="es-ES" sz="2667" dirty="0">
              <a:solidFill>
                <a:schemeClr val="bg2"/>
              </a:solidFill>
              <a:latin typeface="Abadi Extra Light" panose="020B0204020104020204" pitchFamily="34" charset="0"/>
            </a:endParaRPr>
          </a:p>
          <a:p>
            <a:pPr marL="0" indent="0" algn="just">
              <a:lnSpc>
                <a:spcPct val="80000"/>
              </a:lnSpc>
              <a:spcBef>
                <a:spcPts val="0"/>
              </a:spcBef>
              <a:buSzPts val="1860"/>
            </a:pPr>
            <a:r>
              <a:rPr lang="es-ES" sz="2667" dirty="0">
                <a:solidFill>
                  <a:schemeClr val="bg2"/>
                </a:solidFill>
                <a:latin typeface="Abadi Extra Light" panose="020B0204020104020204" pitchFamily="34" charset="0"/>
              </a:rPr>
              <a:t>En la mayoría de los casos, tienen menos oportunidades y recursos, un bajo nivel socioeconómico, menos poder e influencia y enfrentan múltiples formas de discriminación. </a:t>
            </a:r>
          </a:p>
        </p:txBody>
      </p:sp>
      <p:sp>
        <p:nvSpPr>
          <p:cNvPr id="2" name="TextBox 1">
            <a:extLst>
              <a:ext uri="{FF2B5EF4-FFF2-40B4-BE49-F238E27FC236}">
                <a16:creationId xmlns:a16="http://schemas.microsoft.com/office/drawing/2014/main" id="{44538BC1-54F7-4C15-B8D6-7AC85D2668F7}"/>
              </a:ext>
            </a:extLst>
          </p:cNvPr>
          <p:cNvSpPr txBox="1"/>
          <p:nvPr/>
        </p:nvSpPr>
        <p:spPr>
          <a:xfrm>
            <a:off x="582559" y="612546"/>
            <a:ext cx="4215071" cy="84416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spcFirstLastPara="1" wrap="square" lIns="0" tIns="0" rIns="0" bIns="0" rtlCol="0" anchor="b" anchorCtr="0">
            <a:normAutofit/>
          </a:bodyPr>
          <a:lstStyle>
            <a:defPPr marR="0" lvl="0" algn="l" rtl="0">
              <a:lnSpc>
                <a:spcPct val="100000"/>
              </a:lnSpc>
              <a:spcBef>
                <a:spcPts val="0"/>
              </a:spcBef>
              <a:spcAft>
                <a:spcPts val="0"/>
              </a:spcAft>
            </a:defPPr>
            <a:lvl1pPr>
              <a:lnSpc>
                <a:spcPct val="90000"/>
              </a:lnSpc>
              <a:spcAft>
                <a:spcPts val="600"/>
              </a:spcAft>
              <a:buClr>
                <a:schemeClr val="dk2"/>
              </a:buClr>
              <a:buSzPts val="3600"/>
              <a:defRPr sz="3600" b="1">
                <a:solidFill>
                  <a:schemeClr val="dk2"/>
                </a:solidFill>
                <a:latin typeface="Abadi" panose="020B0604020104020204" pitchFamily="34" charset="0"/>
                <a:ea typeface="Arial"/>
                <a:cs typeface="Arial"/>
              </a:defRPr>
            </a:lvl1pPr>
          </a:lstStyle>
          <a:p>
            <a:pPr defTabSz="1219170">
              <a:spcAft>
                <a:spcPts val="800"/>
              </a:spcAft>
              <a:buClr>
                <a:srgbClr val="FFFFFF"/>
              </a:buClr>
            </a:pPr>
            <a:r>
              <a:rPr lang="es-CR" sz="4800" kern="0" dirty="0">
                <a:solidFill>
                  <a:srgbClr val="FFFFFF"/>
                </a:solidFill>
                <a:sym typeface="Arial"/>
              </a:rPr>
              <a:t>Mujeres y niñas </a:t>
            </a:r>
            <a:endParaRPr lang="en-US" sz="4800" kern="0" dirty="0">
              <a:solidFill>
                <a:srgbClr val="FFFFFF"/>
              </a:solidFill>
              <a:sym typeface="Arial"/>
            </a:endParaRPr>
          </a:p>
        </p:txBody>
      </p:sp>
      <p:sp>
        <p:nvSpPr>
          <p:cNvPr id="7" name="TextBox 6">
            <a:extLst>
              <a:ext uri="{FF2B5EF4-FFF2-40B4-BE49-F238E27FC236}">
                <a16:creationId xmlns:a16="http://schemas.microsoft.com/office/drawing/2014/main" id="{24509848-1B43-0ABE-E9B5-96BFCFB1FBF3}"/>
              </a:ext>
            </a:extLst>
          </p:cNvPr>
          <p:cNvSpPr txBox="1"/>
          <p:nvPr/>
        </p:nvSpPr>
        <p:spPr>
          <a:xfrm>
            <a:off x="6839006" y="4716340"/>
            <a:ext cx="4995147" cy="985013"/>
          </a:xfrm>
          <a:prstGeom prst="rect">
            <a:avLst/>
          </a:prstGeom>
          <a:noFill/>
          <a:ln w="19050">
            <a:solidFill>
              <a:srgbClr val="FFFF00"/>
            </a:solidFill>
          </a:ln>
        </p:spPr>
        <p:txBody>
          <a:bodyPr wrap="square">
            <a:spAutoFit/>
          </a:bodyPr>
          <a:lstStyle/>
          <a:p>
            <a:pPr algn="just" defTabSz="1219170">
              <a:lnSpc>
                <a:spcPct val="80000"/>
              </a:lnSpc>
              <a:buClr>
                <a:srgbClr val="000000"/>
              </a:buClr>
              <a:buSzPts val="1860"/>
            </a:pPr>
            <a:r>
              <a:rPr lang="es-ES" sz="2400" kern="0" dirty="0">
                <a:solidFill>
                  <a:srgbClr val="FFFFFF"/>
                </a:solidFill>
                <a:latin typeface="Abadi" panose="020B0604020104020204" pitchFamily="34" charset="0"/>
                <a:cs typeface="Arial"/>
                <a:sym typeface="Arial"/>
              </a:rPr>
              <a:t>El desplazamiento forzado aumenta el riesgo de ser víctima de violencia basada en género.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ctrTitle"/>
          </p:nvPr>
        </p:nvSpPr>
        <p:spPr>
          <a:xfrm>
            <a:off x="725474" y="847588"/>
            <a:ext cx="6058533" cy="820153"/>
          </a:xfrm>
          <a:prstGeom prst="rect">
            <a:avLst/>
          </a:prstGeom>
          <a:noFill/>
          <a:ln>
            <a:noFill/>
          </a:ln>
        </p:spPr>
        <p:txBody>
          <a:bodyPr spcFirstLastPara="1" wrap="square" lIns="0" tIns="0" rIns="0" bIns="0" anchor="b" anchorCtr="0">
            <a:noAutofit/>
          </a:bodyPr>
          <a:lstStyle/>
          <a:p>
            <a:pPr>
              <a:buSzPts val="2400"/>
            </a:pPr>
            <a:r>
              <a:rPr lang="es-ES" sz="3733" dirty="0">
                <a:latin typeface="+mj-lt"/>
              </a:rPr>
              <a:t>¿Qué es el enfoque de edad, género y diversidad?</a:t>
            </a:r>
            <a:endParaRPr sz="3733" dirty="0">
              <a:latin typeface="+mj-lt"/>
            </a:endParaRPr>
          </a:p>
        </p:txBody>
      </p:sp>
      <p:sp>
        <p:nvSpPr>
          <p:cNvPr id="123" name="Google Shape;123;p19"/>
          <p:cNvSpPr txBox="1">
            <a:spLocks noGrp="1"/>
          </p:cNvSpPr>
          <p:nvPr>
            <p:ph type="subTitle" idx="1"/>
          </p:nvPr>
        </p:nvSpPr>
        <p:spPr>
          <a:xfrm>
            <a:off x="725474" y="2211419"/>
            <a:ext cx="5914508" cy="4772513"/>
          </a:xfrm>
          <a:prstGeom prst="rect">
            <a:avLst/>
          </a:prstGeom>
          <a:noFill/>
          <a:ln>
            <a:noFill/>
          </a:ln>
        </p:spPr>
        <p:txBody>
          <a:bodyPr spcFirstLastPara="1" wrap="square" lIns="121900" tIns="0" rIns="121900" bIns="0" anchor="t" anchorCtr="0">
            <a:noAutofit/>
          </a:bodyPr>
          <a:lstStyle/>
          <a:p>
            <a:pPr marL="0" indent="0" algn="just">
              <a:spcBef>
                <a:spcPts val="0"/>
              </a:spcBef>
            </a:pPr>
            <a:r>
              <a:rPr lang="es-ES" sz="2667" b="1" dirty="0">
                <a:solidFill>
                  <a:srgbClr val="000000"/>
                </a:solidFill>
                <a:latin typeface="+mn-lt"/>
              </a:rPr>
              <a:t>Todas las personas somos únicas</a:t>
            </a:r>
            <a:r>
              <a:rPr lang="es-ES" sz="2667" dirty="0">
                <a:solidFill>
                  <a:srgbClr val="000000"/>
                </a:solidFill>
                <a:latin typeface="+mn-lt"/>
              </a:rPr>
              <a:t>. </a:t>
            </a:r>
          </a:p>
          <a:p>
            <a:pPr marL="0" indent="0" algn="just">
              <a:spcBef>
                <a:spcPts val="0"/>
              </a:spcBef>
            </a:pPr>
            <a:endParaRPr lang="es-ES" sz="2667" dirty="0">
              <a:solidFill>
                <a:srgbClr val="000000"/>
              </a:solidFill>
              <a:latin typeface="+mn-lt"/>
            </a:endParaRPr>
          </a:p>
          <a:p>
            <a:pPr marL="0" indent="0" algn="just">
              <a:spcBef>
                <a:spcPts val="0"/>
              </a:spcBef>
            </a:pPr>
            <a:r>
              <a:rPr lang="es-ES" sz="2000" dirty="0">
                <a:solidFill>
                  <a:srgbClr val="000000"/>
                </a:solidFill>
                <a:latin typeface="+mn-lt"/>
              </a:rPr>
              <a:t>Las diferencias entre las personas pueden definir características que juegan un papel fundamental en la determinación de las oportunidades, capacidades, necesidades y vulnerabilidad. </a:t>
            </a:r>
          </a:p>
          <a:p>
            <a:pPr marL="0" indent="0" algn="just">
              <a:spcBef>
                <a:spcPts val="0"/>
              </a:spcBef>
            </a:pPr>
            <a:endParaRPr lang="es-ES" sz="2000" dirty="0">
              <a:solidFill>
                <a:srgbClr val="000000"/>
              </a:solidFill>
              <a:latin typeface="+mn-lt"/>
            </a:endParaRPr>
          </a:p>
          <a:p>
            <a:pPr marL="0" indent="0" algn="just">
              <a:spcBef>
                <a:spcPts val="0"/>
              </a:spcBef>
            </a:pPr>
            <a:r>
              <a:rPr lang="es-ES" sz="2000" dirty="0">
                <a:solidFill>
                  <a:srgbClr val="000000"/>
                </a:solidFill>
                <a:latin typeface="+mn-lt"/>
              </a:rPr>
              <a:t>El enfoque de Edad, género y diversidad permite garantizar que todas las personas accedan y gocen de sus derechos en igualdad de condiciones</a:t>
            </a:r>
            <a:endParaRPr sz="2000" dirty="0">
              <a:solidFill>
                <a:srgbClr val="000000"/>
              </a:solidFill>
              <a:latin typeface="+mn-lt"/>
            </a:endParaRPr>
          </a:p>
        </p:txBody>
      </p:sp>
      <p:pic>
        <p:nvPicPr>
          <p:cNvPr id="6" name="Picture 5" descr="A person and person standing on top of a planet&#10;&#10;Description automatically generated">
            <a:extLst>
              <a:ext uri="{FF2B5EF4-FFF2-40B4-BE49-F238E27FC236}">
                <a16:creationId xmlns:a16="http://schemas.microsoft.com/office/drawing/2014/main" id="{FE43A362-987E-34C2-B507-6A3C42AF2408}"/>
              </a:ext>
            </a:extLst>
          </p:cNvPr>
          <p:cNvPicPr>
            <a:picLocks noChangeAspect="1"/>
          </p:cNvPicPr>
          <p:nvPr/>
        </p:nvPicPr>
        <p:blipFill rotWithShape="1">
          <a:blip r:embed="rId3"/>
          <a:srcRect l="6808" t="15299" r="54806" b="1901"/>
          <a:stretch/>
        </p:blipFill>
        <p:spPr>
          <a:xfrm>
            <a:off x="7067737" y="466619"/>
            <a:ext cx="4680015" cy="5283083"/>
          </a:xfrm>
          <a:prstGeom prst="rect">
            <a:avLst/>
          </a:prstGeom>
        </p:spPr>
      </p:pic>
      <p:pic>
        <p:nvPicPr>
          <p:cNvPr id="2" name="Picture 2" descr="Crossing the Darién Gap: Migrants Risk Death on the Journey to the U.S.">
            <a:extLst>
              <a:ext uri="{FF2B5EF4-FFF2-40B4-BE49-F238E27FC236}">
                <a16:creationId xmlns:a16="http://schemas.microsoft.com/office/drawing/2014/main" id="{3C770BF3-BE6D-809F-A3B6-3E2C973FD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438"/>
          <a:stretch/>
        </p:blipFill>
        <p:spPr bwMode="auto">
          <a:xfrm>
            <a:off x="28" y="-1"/>
            <a:ext cx="12191972" cy="6062663"/>
          </a:xfrm>
          <a:prstGeom prst="rect">
            <a:avLst/>
          </a:prstGeom>
          <a:solidFill>
            <a:srgbClr val="FFFFFF"/>
          </a:solidFill>
          <a:ln>
            <a:solidFill>
              <a:srgbClr val="FFFF00"/>
            </a:solidFill>
          </a:ln>
        </p:spPr>
      </p:pic>
      <p:sp>
        <p:nvSpPr>
          <p:cNvPr id="3" name="TextBox 2">
            <a:extLst>
              <a:ext uri="{FF2B5EF4-FFF2-40B4-BE49-F238E27FC236}">
                <a16:creationId xmlns:a16="http://schemas.microsoft.com/office/drawing/2014/main" id="{B0EAD8A4-AB46-1A74-6AB6-E89B4B2C2BD0}"/>
              </a:ext>
            </a:extLst>
          </p:cNvPr>
          <p:cNvSpPr txBox="1"/>
          <p:nvPr/>
        </p:nvSpPr>
        <p:spPr>
          <a:xfrm>
            <a:off x="278712" y="272464"/>
            <a:ext cx="5817289" cy="146033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spcFirstLastPara="1" wrap="square" lIns="0" tIns="0" rIns="0" bIns="0" rtlCol="0" anchor="b" anchorCtr="0">
            <a:normAutofit/>
          </a:bodyPr>
          <a:lstStyle/>
          <a:p>
            <a:pPr>
              <a:lnSpc>
                <a:spcPct val="90000"/>
              </a:lnSpc>
              <a:spcAft>
                <a:spcPts val="800"/>
              </a:spcAft>
              <a:buClr>
                <a:schemeClr val="dk2"/>
              </a:buClr>
              <a:buSzPts val="3600"/>
            </a:pPr>
            <a:r>
              <a:rPr lang="es-CR" sz="4800" b="1" dirty="0">
                <a:solidFill>
                  <a:schemeClr val="dk2"/>
                </a:solidFill>
                <a:latin typeface="Abadi" panose="020B0604020104020204" pitchFamily="34" charset="0"/>
                <a:ea typeface="Arial"/>
                <a:cs typeface="Arial"/>
                <a:sym typeface="Arial"/>
              </a:rPr>
              <a:t>Hombres y niños</a:t>
            </a:r>
            <a:endParaRPr lang="en-US" sz="4800" b="1" dirty="0">
              <a:solidFill>
                <a:schemeClr val="dk2"/>
              </a:solidFill>
              <a:latin typeface="Abadi" panose="020B0604020104020204" pitchFamily="34" charset="0"/>
              <a:ea typeface="Arial"/>
              <a:cs typeface="Arial"/>
              <a:sym typeface="Arial"/>
            </a:endParaRPr>
          </a:p>
        </p:txBody>
      </p:sp>
      <p:sp>
        <p:nvSpPr>
          <p:cNvPr id="5" name="Google Shape;184;p26">
            <a:extLst>
              <a:ext uri="{FF2B5EF4-FFF2-40B4-BE49-F238E27FC236}">
                <a16:creationId xmlns:a16="http://schemas.microsoft.com/office/drawing/2014/main" id="{4AA1A9E1-711D-AC33-1369-AFB7B6570023}"/>
              </a:ext>
            </a:extLst>
          </p:cNvPr>
          <p:cNvSpPr txBox="1">
            <a:spLocks/>
          </p:cNvSpPr>
          <p:nvPr/>
        </p:nvSpPr>
        <p:spPr>
          <a:xfrm>
            <a:off x="7252101" y="3113315"/>
            <a:ext cx="4471419" cy="2576747"/>
          </a:xfrm>
          <a:prstGeom prst="rect">
            <a:avLst/>
          </a:prstGeom>
          <a:noFill/>
          <a:ln w="19050">
            <a:solidFill>
              <a:srgbClr val="FFFF00"/>
            </a:solidFill>
          </a:ln>
        </p:spPr>
        <p:txBody>
          <a:bodyPr spcFirstLastPara="1" wrap="square" lIns="121900" tIns="60933" rIns="121900" bIns="0" anchor="t" anchorCtr="0">
            <a:normAutofit fontScale="85000" lnSpcReduction="20000"/>
          </a:bodyPr>
          <a:lstStyle>
            <a:defPPr marR="0" lvl="0" algn="l" rtl="0">
              <a:lnSpc>
                <a:spcPct val="100000"/>
              </a:lnSpc>
              <a:spcBef>
                <a:spcPts val="0"/>
              </a:spcBef>
              <a:spcAft>
                <a:spcPts val="0"/>
              </a:spcAft>
            </a:defPPr>
            <a:lvl1pPr marL="457200" marR="0" lvl="0" indent="-406400" algn="ctr" rtl="0">
              <a:lnSpc>
                <a:spcPct val="100000"/>
              </a:lnSpc>
              <a:spcBef>
                <a:spcPts val="640"/>
              </a:spcBef>
              <a:spcAft>
                <a:spcPts val="0"/>
              </a:spcAft>
              <a:buClr>
                <a:schemeClr val="accent1"/>
              </a:buClr>
              <a:buSzPts val="2400"/>
              <a:buFont typeface="Arial"/>
              <a:buNone/>
              <a:defRPr sz="3200" b="0" i="0" u="none" strike="noStrike" cap="none">
                <a:solidFill>
                  <a:schemeClr val="dk1"/>
                </a:solidFill>
                <a:latin typeface="Arial"/>
                <a:ea typeface="Arial"/>
                <a:cs typeface="Arial"/>
                <a:sym typeface="Arial"/>
              </a:defRPr>
            </a:lvl1pPr>
            <a:lvl2pPr marL="914400" marR="0" lvl="1" indent="-381000" algn="ctr" rtl="0">
              <a:lnSpc>
                <a:spcPct val="100000"/>
              </a:lnSpc>
              <a:spcBef>
                <a:spcPts val="640"/>
              </a:spcBef>
              <a:spcAft>
                <a:spcPts val="0"/>
              </a:spcAft>
              <a:buClr>
                <a:schemeClr val="accent1"/>
              </a:buClr>
              <a:buSzPts val="2400"/>
              <a:buFont typeface="Arial"/>
              <a:buNone/>
              <a:defRPr sz="2400" b="0" i="0" u="none" strike="noStrike" cap="none">
                <a:solidFill>
                  <a:srgbClr val="888888"/>
                </a:solidFill>
                <a:latin typeface="Arial"/>
                <a:ea typeface="Arial"/>
                <a:cs typeface="Arial"/>
                <a:sym typeface="Arial"/>
              </a:defRPr>
            </a:lvl2pPr>
            <a:lvl3pPr marL="1371600" marR="0" lvl="2" indent="-355600" algn="ctr" rtl="0">
              <a:lnSpc>
                <a:spcPct val="100000"/>
              </a:lnSpc>
              <a:spcBef>
                <a:spcPts val="533"/>
              </a:spcBef>
              <a:spcAft>
                <a:spcPts val="0"/>
              </a:spcAft>
              <a:buClr>
                <a:schemeClr val="accent1"/>
              </a:buClr>
              <a:buSzPts val="2000"/>
              <a:buFont typeface="Arial"/>
              <a:buNone/>
              <a:defRPr sz="2000" b="0" i="0" u="none" strike="noStrike" cap="none">
                <a:solidFill>
                  <a:srgbClr val="888888"/>
                </a:solidFill>
                <a:latin typeface="Arial"/>
                <a:ea typeface="Arial"/>
                <a:cs typeface="Arial"/>
                <a:sym typeface="Arial"/>
              </a:defRPr>
            </a:lvl3pPr>
            <a:lvl4pPr marL="1828800" marR="0" lvl="3" indent="-342900" algn="ctr" rtl="0">
              <a:lnSpc>
                <a:spcPct val="100000"/>
              </a:lnSpc>
              <a:spcBef>
                <a:spcPts val="480"/>
              </a:spcBef>
              <a:spcAft>
                <a:spcPts val="0"/>
              </a:spcAft>
              <a:buClr>
                <a:schemeClr val="accent1"/>
              </a:buClr>
              <a:buSzPts val="1800"/>
              <a:buFont typeface="Arial"/>
              <a:buNone/>
              <a:defRPr sz="1800" b="0" i="0" u="none" strike="noStrike" cap="none">
                <a:solidFill>
                  <a:srgbClr val="888888"/>
                </a:solidFill>
                <a:latin typeface="Arial"/>
                <a:ea typeface="Arial"/>
                <a:cs typeface="Arial"/>
                <a:sym typeface="Arial"/>
              </a:defRPr>
            </a:lvl4pPr>
            <a:lvl5pPr marL="2286000" marR="0" lvl="4" indent="-342900" algn="ctr" rtl="0">
              <a:lnSpc>
                <a:spcPct val="100000"/>
              </a:lnSpc>
              <a:spcBef>
                <a:spcPts val="480"/>
              </a:spcBef>
              <a:spcAft>
                <a:spcPts val="0"/>
              </a:spcAft>
              <a:buClr>
                <a:schemeClr val="accent1"/>
              </a:buClr>
              <a:buSzPts val="1800"/>
              <a:buFont typeface="Arial"/>
              <a:buNone/>
              <a:defRPr sz="18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marL="101598" indent="0">
              <a:lnSpc>
                <a:spcPct val="90000"/>
              </a:lnSpc>
            </a:pPr>
            <a:endParaRPr lang="es-ES" sz="2267" kern="0" dirty="0">
              <a:solidFill>
                <a:schemeClr val="bg1"/>
              </a:solidFill>
              <a:latin typeface="Abadi Extra Light" panose="020B0204020104020204" pitchFamily="34" charset="0"/>
            </a:endParaRPr>
          </a:p>
          <a:p>
            <a:pPr marL="101598" indent="0">
              <a:lnSpc>
                <a:spcPct val="90000"/>
              </a:lnSpc>
            </a:pPr>
            <a:r>
              <a:rPr lang="es-ES" sz="2267" kern="0" dirty="0">
                <a:solidFill>
                  <a:schemeClr val="bg1"/>
                </a:solidFill>
                <a:latin typeface="Abadi Extra Light" panose="020B0204020104020204" pitchFamily="34" charset="0"/>
              </a:rPr>
              <a:t>Su rol en las comunidades con frecuencia cambia en el desplazamiento. Esto puede crear riesgos de protección en especial para los niños, quienes están en mayor riesgo de ser víctimas de trata de personas, de reclutamiento forzado y de violencia y abuso sexual, entre otros.</a:t>
            </a:r>
          </a:p>
          <a:p>
            <a:pPr marL="101597" indent="0">
              <a:lnSpc>
                <a:spcPct val="90000"/>
              </a:lnSpc>
            </a:pPr>
            <a:br>
              <a:rPr lang="es-ES" sz="2267" kern="0" dirty="0">
                <a:solidFill>
                  <a:schemeClr val="bg1"/>
                </a:solidFill>
                <a:latin typeface="Abadi Extra Light" panose="020B0204020104020204" pitchFamily="34" charset="0"/>
              </a:rPr>
            </a:br>
            <a:endParaRPr lang="es-ES" sz="2267" kern="0" dirty="0">
              <a:solidFill>
                <a:schemeClr val="bg1"/>
              </a:solidFill>
              <a:latin typeface="Abadi Extra Light" panose="020B0204020104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subTitle" idx="1"/>
          </p:nvPr>
        </p:nvSpPr>
        <p:spPr>
          <a:xfrm>
            <a:off x="174172" y="2782892"/>
            <a:ext cx="5269812" cy="2815132"/>
          </a:xfrm>
          <a:prstGeom prst="rect">
            <a:avLst/>
          </a:prstGeom>
          <a:noFill/>
          <a:ln>
            <a:noFill/>
          </a:ln>
        </p:spPr>
        <p:txBody>
          <a:bodyPr spcFirstLastPara="1" wrap="square" lIns="121900" tIns="0" rIns="121900" bIns="0" anchor="t" anchorCtr="0">
            <a:noAutofit/>
          </a:bodyPr>
          <a:lstStyle/>
          <a:p>
            <a:pPr marL="0" indent="0" algn="just">
              <a:lnSpc>
                <a:spcPct val="80000"/>
              </a:lnSpc>
              <a:spcBef>
                <a:spcPts val="0"/>
              </a:spcBef>
              <a:buSzPts val="1679"/>
            </a:pPr>
            <a:br>
              <a:rPr lang="es-ES" sz="2133" b="1" dirty="0">
                <a:latin typeface="+mn-lt"/>
              </a:rPr>
            </a:br>
            <a:r>
              <a:rPr lang="es-ES" sz="2667" dirty="0">
                <a:latin typeface="+mn-lt"/>
              </a:rPr>
              <a:t>Pueden verse afectadas en todos los aspectos de la vida de una persona y de su familia.</a:t>
            </a:r>
          </a:p>
          <a:p>
            <a:pPr marL="0" indent="0" algn="just">
              <a:lnSpc>
                <a:spcPct val="80000"/>
              </a:lnSpc>
              <a:spcBef>
                <a:spcPts val="0"/>
              </a:spcBef>
              <a:buSzPts val="1679"/>
            </a:pPr>
            <a:endParaRPr lang="es-ES" sz="2667" dirty="0">
              <a:latin typeface="+mn-lt"/>
            </a:endParaRPr>
          </a:p>
          <a:p>
            <a:pPr marL="0" indent="0" algn="just">
              <a:lnSpc>
                <a:spcPct val="80000"/>
              </a:lnSpc>
              <a:spcBef>
                <a:spcPts val="0"/>
              </a:spcBef>
              <a:buSzPts val="1679"/>
            </a:pPr>
            <a:r>
              <a:rPr lang="es-ES" sz="2667" dirty="0">
                <a:latin typeface="+mn-lt"/>
              </a:rPr>
              <a:t>Las personas en situación de discapacidad pueden enfrentar mayores riesgos de protección durante el desplazamiento. </a:t>
            </a:r>
            <a:endParaRPr sz="2667" dirty="0">
              <a:latin typeface="+mn-lt"/>
            </a:endParaRPr>
          </a:p>
          <a:p>
            <a:pPr marL="0" indent="0">
              <a:lnSpc>
                <a:spcPct val="80000"/>
              </a:lnSpc>
              <a:spcBef>
                <a:spcPts val="448"/>
              </a:spcBef>
              <a:buSzPts val="1679"/>
            </a:pPr>
            <a:br>
              <a:rPr lang="es-ES" sz="2200" dirty="0"/>
            </a:br>
            <a:endParaRPr dirty="0"/>
          </a:p>
          <a:p>
            <a:pPr marL="0" indent="0">
              <a:lnSpc>
                <a:spcPct val="80000"/>
              </a:lnSpc>
              <a:spcBef>
                <a:spcPts val="448"/>
              </a:spcBef>
              <a:buSzPts val="1679"/>
            </a:pPr>
            <a:br>
              <a:rPr lang="es-ES" sz="2200" dirty="0"/>
            </a:br>
            <a:br>
              <a:rPr lang="es-ES" sz="2200" dirty="0"/>
            </a:br>
            <a:br>
              <a:rPr lang="es-ES" sz="2200" dirty="0"/>
            </a:br>
            <a:br>
              <a:rPr lang="es-ES" sz="2200" dirty="0"/>
            </a:br>
            <a:endParaRPr sz="2239" dirty="0"/>
          </a:p>
        </p:txBody>
      </p:sp>
      <p:sp>
        <p:nvSpPr>
          <p:cNvPr id="216" name="Google Shape;216;p30"/>
          <p:cNvSpPr txBox="1"/>
          <p:nvPr/>
        </p:nvSpPr>
        <p:spPr>
          <a:xfrm>
            <a:off x="1941589" y="5372672"/>
            <a:ext cx="9788400" cy="1142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DD2FC1A0-2F86-4838-9DDE-55DA5D4F697F}"/>
              </a:ext>
            </a:extLst>
          </p:cNvPr>
          <p:cNvSpPr txBox="1"/>
          <p:nvPr/>
        </p:nvSpPr>
        <p:spPr>
          <a:xfrm>
            <a:off x="957132" y="749937"/>
            <a:ext cx="3302152"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219170">
              <a:buClr>
                <a:srgbClr val="000000"/>
              </a:buClr>
            </a:pPr>
            <a:r>
              <a:rPr lang="es-CR" sz="3200" kern="0" dirty="0">
                <a:solidFill>
                  <a:srgbClr val="000000"/>
                </a:solidFill>
                <a:latin typeface="Abadi"/>
                <a:sym typeface="Arial"/>
              </a:rPr>
              <a:t>Personas en situación de discapacidad</a:t>
            </a:r>
          </a:p>
        </p:txBody>
      </p:sp>
      <p:pic>
        <p:nvPicPr>
          <p:cNvPr id="3" name="Picture 2" descr="A group of people with disabilities&#10;&#10;Description automatically generated">
            <a:extLst>
              <a:ext uri="{FF2B5EF4-FFF2-40B4-BE49-F238E27FC236}">
                <a16:creationId xmlns:a16="http://schemas.microsoft.com/office/drawing/2014/main" id="{E99B139C-54CD-3024-9CEE-D5055C886A2A}"/>
              </a:ext>
            </a:extLst>
          </p:cNvPr>
          <p:cNvPicPr>
            <a:picLocks noChangeAspect="1"/>
          </p:cNvPicPr>
          <p:nvPr/>
        </p:nvPicPr>
        <p:blipFill>
          <a:blip r:embed="rId3"/>
          <a:stretch>
            <a:fillRect/>
          </a:stretch>
        </p:blipFill>
        <p:spPr>
          <a:xfrm>
            <a:off x="5731823" y="395855"/>
            <a:ext cx="6286005" cy="62860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subTitle" idx="1"/>
          </p:nvPr>
        </p:nvSpPr>
        <p:spPr>
          <a:xfrm>
            <a:off x="390043" y="2714112"/>
            <a:ext cx="5423351" cy="2056428"/>
          </a:xfrm>
          <a:prstGeom prst="rect">
            <a:avLst/>
          </a:prstGeom>
          <a:noFill/>
          <a:ln>
            <a:noFill/>
          </a:ln>
        </p:spPr>
        <p:txBody>
          <a:bodyPr spcFirstLastPara="1" wrap="square" lIns="121900" tIns="0" rIns="121900" bIns="0" anchor="t" anchorCtr="0">
            <a:noAutofit/>
          </a:bodyPr>
          <a:lstStyle/>
          <a:p>
            <a:pPr marL="0" indent="0" algn="just">
              <a:lnSpc>
                <a:spcPct val="80000"/>
              </a:lnSpc>
              <a:spcBef>
                <a:spcPts val="0"/>
              </a:spcBef>
              <a:buSzPts val="1500"/>
            </a:pPr>
            <a:br>
              <a:rPr lang="es-ES" sz="2133" dirty="0"/>
            </a:br>
            <a:r>
              <a:rPr lang="es-ES" sz="2400" dirty="0">
                <a:latin typeface="+mn-lt"/>
              </a:rPr>
              <a:t>A menudo experimentan discriminación y marginación, factores que se agravan en situaciones de desplazamiento forzado. Los factores de edad, sexo y otros factores específicos pueden exponerlos a riesgos de protección y discriminación adicionales. </a:t>
            </a:r>
          </a:p>
          <a:p>
            <a:pPr marL="0" indent="0" algn="just">
              <a:lnSpc>
                <a:spcPct val="80000"/>
              </a:lnSpc>
              <a:spcBef>
                <a:spcPts val="0"/>
              </a:spcBef>
              <a:buSzPts val="1500"/>
            </a:pPr>
            <a:endParaRPr lang="es-ES" sz="2400" dirty="0">
              <a:latin typeface="+mn-lt"/>
            </a:endParaRPr>
          </a:p>
          <a:p>
            <a:pPr marL="0" indent="0">
              <a:lnSpc>
                <a:spcPct val="80000"/>
              </a:lnSpc>
              <a:spcBef>
                <a:spcPts val="400"/>
              </a:spcBef>
              <a:buSzPts val="1500"/>
            </a:pPr>
            <a:endParaRPr sz="2000" dirty="0"/>
          </a:p>
          <a:p>
            <a:pPr marL="0" indent="0">
              <a:lnSpc>
                <a:spcPct val="80000"/>
              </a:lnSpc>
              <a:spcBef>
                <a:spcPts val="400"/>
              </a:spcBef>
              <a:buSzPts val="1500"/>
            </a:pPr>
            <a:br>
              <a:rPr lang="es-ES" sz="2000" dirty="0"/>
            </a:br>
            <a:br>
              <a:rPr lang="es-ES" sz="2000" dirty="0"/>
            </a:br>
            <a:br>
              <a:rPr lang="es-ES" sz="2000" dirty="0"/>
            </a:br>
            <a:br>
              <a:rPr lang="es-ES" sz="2000" dirty="0"/>
            </a:br>
            <a:br>
              <a:rPr lang="es-ES" sz="2000" dirty="0"/>
            </a:br>
            <a:br>
              <a:rPr lang="es-ES" sz="2000" dirty="0"/>
            </a:br>
            <a:endParaRPr sz="2000" dirty="0"/>
          </a:p>
        </p:txBody>
      </p:sp>
      <p:sp>
        <p:nvSpPr>
          <p:cNvPr id="6" name="TextBox 5">
            <a:extLst>
              <a:ext uri="{FF2B5EF4-FFF2-40B4-BE49-F238E27FC236}">
                <a16:creationId xmlns:a16="http://schemas.microsoft.com/office/drawing/2014/main" id="{FFFCD31D-5C46-4D54-8292-DA8093F279C7}"/>
              </a:ext>
            </a:extLst>
          </p:cNvPr>
          <p:cNvSpPr txBox="1"/>
          <p:nvPr/>
        </p:nvSpPr>
        <p:spPr>
          <a:xfrm>
            <a:off x="2745751" y="480609"/>
            <a:ext cx="6962919"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219170">
              <a:buClr>
                <a:srgbClr val="000000"/>
              </a:buClr>
            </a:pPr>
            <a:r>
              <a:rPr lang="es-CR" sz="3200" kern="0" dirty="0">
                <a:solidFill>
                  <a:srgbClr val="000000"/>
                </a:solidFill>
                <a:latin typeface="Abadi"/>
                <a:sym typeface="Arial"/>
              </a:rPr>
              <a:t>Personas que pertenecen a minorías nacionales o étnicas</a:t>
            </a:r>
            <a:endParaRPr lang="en-US" sz="3200" kern="0" dirty="0">
              <a:solidFill>
                <a:srgbClr val="000000"/>
              </a:solidFill>
              <a:latin typeface="Abadi"/>
              <a:sym typeface="Arial"/>
            </a:endParaRPr>
          </a:p>
        </p:txBody>
      </p:sp>
      <p:pic>
        <p:nvPicPr>
          <p:cNvPr id="7170" name="Picture 2" descr="El éxodo de los miskitos - CONNECTAS">
            <a:extLst>
              <a:ext uri="{FF2B5EF4-FFF2-40B4-BE49-F238E27FC236}">
                <a16:creationId xmlns:a16="http://schemas.microsoft.com/office/drawing/2014/main" id="{AEF7C1D5-F43C-6F62-3958-7673E20A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20805"/>
            <a:ext cx="5599579" cy="3742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together&#10;&#10;Description automatically generated">
            <a:extLst>
              <a:ext uri="{FF2B5EF4-FFF2-40B4-BE49-F238E27FC236}">
                <a16:creationId xmlns:a16="http://schemas.microsoft.com/office/drawing/2014/main" id="{DFE4C43E-1563-0249-B1C2-7ADDE6CE3284}"/>
              </a:ext>
            </a:extLst>
          </p:cNvPr>
          <p:cNvPicPr>
            <a:picLocks noChangeAspect="1"/>
          </p:cNvPicPr>
          <p:nvPr/>
        </p:nvPicPr>
        <p:blipFill rotWithShape="1">
          <a:blip r:embed="rId3"/>
          <a:srcRect t="37264"/>
          <a:stretch/>
        </p:blipFill>
        <p:spPr>
          <a:xfrm>
            <a:off x="5335980" y="1013359"/>
            <a:ext cx="6713517" cy="4211783"/>
          </a:xfrm>
          <a:prstGeom prst="rect">
            <a:avLst/>
          </a:prstGeom>
        </p:spPr>
      </p:pic>
      <p:sp>
        <p:nvSpPr>
          <p:cNvPr id="6" name="TextBox 5">
            <a:extLst>
              <a:ext uri="{FF2B5EF4-FFF2-40B4-BE49-F238E27FC236}">
                <a16:creationId xmlns:a16="http://schemas.microsoft.com/office/drawing/2014/main" id="{D2A5B3CC-CA12-93BE-0922-6798AB102B0C}"/>
              </a:ext>
            </a:extLst>
          </p:cNvPr>
          <p:cNvSpPr txBox="1"/>
          <p:nvPr/>
        </p:nvSpPr>
        <p:spPr>
          <a:xfrm>
            <a:off x="253340" y="2442140"/>
            <a:ext cx="4863443" cy="13236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defTabSz="1219170">
              <a:buClr>
                <a:srgbClr val="000000"/>
              </a:buClr>
              <a:buSzPts val="2400"/>
            </a:pPr>
            <a:r>
              <a:rPr lang="es-ES" sz="2667" kern="0" dirty="0">
                <a:solidFill>
                  <a:srgbClr val="000000"/>
                </a:solidFill>
                <a:latin typeface="Abadi Extra Light"/>
                <a:sym typeface="Arial"/>
              </a:rPr>
              <a:t>Los conflictos y el desplazamiento forzado afectan a las personas de forma diferente.</a:t>
            </a:r>
            <a:endParaRPr lang="es-ES" sz="3733" kern="0" dirty="0">
              <a:solidFill>
                <a:srgbClr val="000000"/>
              </a:solidFill>
              <a:latin typeface="Abadi Extra Light"/>
              <a:sym typeface="Arial"/>
            </a:endParaRPr>
          </a:p>
        </p:txBody>
      </p:sp>
    </p:spTree>
    <p:extLst>
      <p:ext uri="{BB962C8B-B14F-4D97-AF65-F5344CB8AC3E}">
        <p14:creationId xmlns:p14="http://schemas.microsoft.com/office/powerpoint/2010/main" val="2467059753"/>
      </p:ext>
    </p:extLst>
  </p:cSld>
  <p:clrMapOvr>
    <a:masterClrMapping/>
  </p:clrMapOvr>
</p:sld>
</file>

<file path=ppt/theme/theme1.xml><?xml version="1.0" encoding="utf-8"?>
<a:theme xmlns:a="http://schemas.openxmlformats.org/drawingml/2006/main" name="Frame">
  <a:themeElements>
    <a:clrScheme name="Personalizar 1">
      <a:dk1>
        <a:srgbClr val="000000"/>
      </a:dk1>
      <a:lt1>
        <a:srgbClr val="FFFFFF"/>
      </a:lt1>
      <a:dk2>
        <a:srgbClr val="545454"/>
      </a:dk2>
      <a:lt2>
        <a:srgbClr val="BFBFBF"/>
      </a:lt2>
      <a:accent1>
        <a:srgbClr val="0072BC"/>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ustom 1">
      <a:majorFont>
        <a:latin typeface="Abadi"/>
        <a:ea typeface=""/>
        <a:cs typeface=""/>
      </a:majorFont>
      <a:minorFont>
        <a:latin typeface="Abadi Extra Light"/>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badi"/>
        <a:ea typeface=""/>
        <a:cs typeface=""/>
      </a:majorFont>
      <a:minorFont>
        <a:latin typeface="Abadi Extr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NHCR2016">
  <a:themeElements>
    <a:clrScheme name="UNHCR2016">
      <a:dk1>
        <a:srgbClr val="000000"/>
      </a:dk1>
      <a:lt1>
        <a:srgbClr val="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Custom 1">
      <a:majorFont>
        <a:latin typeface="Abadi"/>
        <a:ea typeface=""/>
        <a:cs typeface=""/>
      </a:majorFont>
      <a:minorFont>
        <a:latin typeface="Abadi Extr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NHCR2016">
    <a:dk1>
      <a:srgbClr val="000000"/>
    </a:dk1>
    <a:lt1>
      <a:srgbClr val="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1A2737F4BFD249B0D89F75E1787EE1" ma:contentTypeVersion="16" ma:contentTypeDescription="Create a new document." ma:contentTypeScope="" ma:versionID="4c3f860ec953832f787332d5e7bb42e8">
  <xsd:schema xmlns:xsd="http://www.w3.org/2001/XMLSchema" xmlns:xs="http://www.w3.org/2001/XMLSchema" xmlns:p="http://schemas.microsoft.com/office/2006/metadata/properties" xmlns:ns2="2316a0d6-7e01-438e-a3da-3bff4d9e9e14" xmlns:ns3="334d2036-b3cd-496f-be71-7ad20fdaa033" targetNamespace="http://schemas.microsoft.com/office/2006/metadata/properties" ma:root="true" ma:fieldsID="0f9775eb9dd88f8b9645d990e12f83e5" ns2:_="" ns3:_="">
    <xsd:import namespace="2316a0d6-7e01-438e-a3da-3bff4d9e9e14"/>
    <xsd:import namespace="334d2036-b3cd-496f-be71-7ad20fdaa0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16a0d6-7e01-438e-a3da-3bff4d9e9e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4d2036-b3cd-496f-be71-7ad20fdaa03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4515182-1908-4618-8f4f-ec1ec19e735b}" ma:internalName="TaxCatchAll" ma:showField="CatchAllData" ma:web="334d2036-b3cd-496f-be71-7ad20fdaa0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34d2036-b3cd-496f-be71-7ad20fdaa033" xsi:nil="true"/>
    <lcf76f155ced4ddcb4097134ff3c332f xmlns="2316a0d6-7e01-438e-a3da-3bff4d9e9e14">
      <Terms xmlns="http://schemas.microsoft.com/office/infopath/2007/PartnerControls"/>
    </lcf76f155ced4ddcb4097134ff3c332f>
    <SharedWithUsers xmlns="334d2036-b3cd-496f-be71-7ad20fdaa033">
      <UserInfo>
        <DisplayName>Maria Jesus Merino Acuna</DisplayName>
        <AccountId>3</AccountId>
        <AccountType/>
      </UserInfo>
      <UserInfo>
        <DisplayName>Wanjoo Lim</DisplayName>
        <AccountId>77</AccountId>
        <AccountType/>
      </UserInfo>
      <UserInfo>
        <DisplayName>Vanessa Vega Jimenez</DisplayName>
        <AccountId>13</AccountId>
        <AccountType/>
      </UserInfo>
      <UserInfo>
        <DisplayName>Maria Del Mar Gonzalez</DisplayName>
        <AccountId>75</AccountId>
        <AccountType/>
      </UserInfo>
    </SharedWithUsers>
  </documentManagement>
</p:properties>
</file>

<file path=customXml/itemProps1.xml><?xml version="1.0" encoding="utf-8"?>
<ds:datastoreItem xmlns:ds="http://schemas.openxmlformats.org/officeDocument/2006/customXml" ds:itemID="{8063EA35-1762-4FC3-8E95-FA9AA274D79A}">
  <ds:schemaRefs>
    <ds:schemaRef ds:uri="http://schemas.microsoft.com/sharepoint/v3/contenttype/forms"/>
  </ds:schemaRefs>
</ds:datastoreItem>
</file>

<file path=customXml/itemProps2.xml><?xml version="1.0" encoding="utf-8"?>
<ds:datastoreItem xmlns:ds="http://schemas.openxmlformats.org/officeDocument/2006/customXml" ds:itemID="{75E8F5E5-5317-4720-A0E5-95DE68F50EBD}">
  <ds:schemaRefs>
    <ds:schemaRef ds:uri="2316a0d6-7e01-438e-a3da-3bff4d9e9e14"/>
    <ds:schemaRef ds:uri="334d2036-b3cd-496f-be71-7ad20fdaa0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13FD41-B9C7-4A06-A6DB-B1A9C4A59CFA}">
  <ds:schemaRefs>
    <ds:schemaRef ds:uri="http://www.w3.org/XML/1998/namespace"/>
    <ds:schemaRef ds:uri="2316a0d6-7e01-438e-a3da-3bff4d9e9e14"/>
    <ds:schemaRef ds:uri="http://purl.org/dc/dcmitype/"/>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purl.org/dc/elements/1.1/"/>
    <ds:schemaRef ds:uri="334d2036-b3cd-496f-be71-7ad20fdaa033"/>
  </ds:schemaRefs>
</ds:datastoreItem>
</file>

<file path=docProps/app.xml><?xml version="1.0" encoding="utf-8"?>
<Properties xmlns="http://schemas.openxmlformats.org/officeDocument/2006/extended-properties" xmlns:vt="http://schemas.openxmlformats.org/officeDocument/2006/docPropsVTypes">
  <TotalTime>3460</TotalTime>
  <Words>1607</Words>
  <Application>Microsoft Office PowerPoint</Application>
  <PresentationFormat>Widescreen</PresentationFormat>
  <Paragraphs>138</Paragraphs>
  <Slides>22</Slides>
  <Notes>13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Abadi</vt:lpstr>
      <vt:lpstr>Abadi Extra Light</vt:lpstr>
      <vt:lpstr>Arial</vt:lpstr>
      <vt:lpstr>Calibri</vt:lpstr>
      <vt:lpstr>Calibri Light</vt:lpstr>
      <vt:lpstr>Wingdings 2</vt:lpstr>
      <vt:lpstr>Frame</vt:lpstr>
      <vt:lpstr>Office Theme</vt:lpstr>
      <vt:lpstr>UNHCR2016</vt:lpstr>
      <vt:lpstr>1_Office Theme</vt:lpstr>
      <vt:lpstr>Observación General 23 Comité de los Derechos del Niño </vt:lpstr>
      <vt:lpstr>PowerPoint Presentation</vt:lpstr>
      <vt:lpstr>PowerPoint Presentation</vt:lpstr>
      <vt:lpstr>PowerPoint Presentation</vt:lpstr>
      <vt:lpstr>PowerPoint Presentation</vt:lpstr>
      <vt:lpstr>¿Qué es el enfoque de edad, género y diversidad?</vt:lpstr>
      <vt:lpstr>PowerPoint Presentation</vt:lpstr>
      <vt:lpstr>PowerPoint Presentation</vt:lpstr>
      <vt:lpstr>PowerPoint Presentation</vt:lpstr>
      <vt:lpstr>PowerPoint Presentation</vt:lpstr>
      <vt:lpstr>PowerPoint Presentation</vt:lpstr>
      <vt:lpstr>Niñas, niños y adolescentes refugiados, solicitantes de asilo, apátridas</vt:lpstr>
      <vt:lpstr>PowerPoint Presentation</vt:lpstr>
      <vt:lpstr>PowerPoint Presentation</vt:lpstr>
      <vt:lpstr>PowerPoint Presentation</vt:lpstr>
      <vt:lpstr>PowerPoint Presentation</vt:lpstr>
      <vt:lpstr>PowerPoint Presentation</vt:lpstr>
      <vt:lpstr>Aplicación del Interés Superior en procedimientos de protección internacional </vt:lpstr>
      <vt:lpstr>PowerPoint Presentation</vt:lpstr>
      <vt:lpstr>PowerPoint Presentation</vt:lpstr>
      <vt:lpstr>Niñas, niños y adolescentes tienen una gran capacidad de recuperación, encuentran maneras de hacer frente a la adversidad y avanzar.   Continuemos trabajando para empoderarles para ser sujetos activos en el ejercicio de sus derechos y en la construcción de su vida.</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ACNUR en Costa Rica</dc:title>
  <dc:creator>Maria Jesus Merino Acuna</dc:creator>
  <cp:lastModifiedBy>Maria Del Mar Gonzalez</cp:lastModifiedBy>
  <cp:revision>6</cp:revision>
  <dcterms:created xsi:type="dcterms:W3CDTF">2022-07-11T14:49:52Z</dcterms:created>
  <dcterms:modified xsi:type="dcterms:W3CDTF">2025-10-15T14:43:58Z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0x010100CC1A2737F4BFD249B0D89F75E1787EE1</vt:lpwstr>
  </property>
  <property fmtid="{D5CDD505-2E9C-101B-9397-08002B2CF9AE}" pid="3" name="MediaServiceImageTags">
    <vt:lpwstr/>
  </property>
</Properties>
</file>